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0" r:id="rId3"/>
    <p:sldId id="281" r:id="rId4"/>
    <p:sldId id="282" r:id="rId5"/>
    <p:sldId id="283" r:id="rId6"/>
    <p:sldId id="284" r:id="rId7"/>
    <p:sldId id="286" r:id="rId8"/>
    <p:sldId id="288" r:id="rId9"/>
    <p:sldId id="290" r:id="rId10"/>
    <p:sldId id="289" r:id="rId11"/>
    <p:sldId id="291" r:id="rId12"/>
    <p:sldId id="292" r:id="rId13"/>
    <p:sldId id="293" r:id="rId14"/>
    <p:sldId id="294" r:id="rId15"/>
    <p:sldId id="295" r:id="rId16"/>
    <p:sldId id="296" r:id="rId17"/>
    <p:sldId id="297" r:id="rId18"/>
    <p:sldId id="298" r:id="rId19"/>
    <p:sldId id="299" r:id="rId20"/>
    <p:sldId id="300" r:id="rId21"/>
    <p:sldId id="260" r:id="rId22"/>
    <p:sldId id="301" r:id="rId23"/>
    <p:sldId id="302" r:id="rId24"/>
    <p:sldId id="303" r:id="rId25"/>
    <p:sldId id="304" r:id="rId26"/>
    <p:sldId id="305" r:id="rId27"/>
    <p:sldId id="306" r:id="rId28"/>
    <p:sldId id="307" r:id="rId29"/>
    <p:sldId id="308" r:id="rId30"/>
    <p:sldId id="324" r:id="rId31"/>
    <p:sldId id="325" r:id="rId32"/>
    <p:sldId id="326" r:id="rId33"/>
    <p:sldId id="327" r:id="rId34"/>
    <p:sldId id="309" r:id="rId35"/>
    <p:sldId id="261" r:id="rId36"/>
    <p:sldId id="310" r:id="rId37"/>
    <p:sldId id="311" r:id="rId38"/>
    <p:sldId id="312" r:id="rId39"/>
    <p:sldId id="313" r:id="rId40"/>
    <p:sldId id="314" r:id="rId41"/>
    <p:sldId id="315" r:id="rId42"/>
    <p:sldId id="316" r:id="rId43"/>
    <p:sldId id="317" r:id="rId44"/>
    <p:sldId id="318" r:id="rId45"/>
    <p:sldId id="319" r:id="rId46"/>
    <p:sldId id="320" r:id="rId47"/>
    <p:sldId id="321" r:id="rId48"/>
    <p:sldId id="322" r:id="rId49"/>
    <p:sldId id="323" r:id="rId50"/>
    <p:sldId id="262" r:id="rId51"/>
    <p:sldId id="263" r:id="rId52"/>
    <p:sldId id="264" r:id="rId53"/>
    <p:sldId id="265" r:id="rId54"/>
    <p:sldId id="266" r:id="rId55"/>
    <p:sldId id="267" r:id="rId56"/>
    <p:sldId id="268" r:id="rId57"/>
    <p:sldId id="269" r:id="rId58"/>
    <p:sldId id="270" r:id="rId59"/>
    <p:sldId id="271" r:id="rId60"/>
    <p:sldId id="272" r:id="rId61"/>
    <p:sldId id="273" r:id="rId62"/>
    <p:sldId id="274" r:id="rId63"/>
    <p:sldId id="275" r:id="rId64"/>
    <p:sldId id="278"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3" d="100"/>
          <a:sy n="83" d="100"/>
        </p:scale>
        <p:origin x="68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C58836-1DD1-4EE7-BD78-A064E72E60DC}" type="doc">
      <dgm:prSet loTypeId="urn:microsoft.com/office/officeart/2005/8/layout/hProcess4" loCatId="process" qsTypeId="urn:microsoft.com/office/officeart/2005/8/quickstyle/simple1" qsCatId="simple" csTypeId="urn:microsoft.com/office/officeart/2005/8/colors/accent1_2" csCatId="accent1"/>
      <dgm:spPr/>
      <dgm:t>
        <a:bodyPr/>
        <a:lstStyle/>
        <a:p>
          <a:endParaRPr lang="en-IN"/>
        </a:p>
      </dgm:t>
    </dgm:pt>
    <dgm:pt modelId="{0BC46E56-FE15-4579-8832-4E1584E8E36C}">
      <dgm:prSet/>
      <dgm:spPr/>
      <dgm:t>
        <a:bodyPr/>
        <a:lstStyle/>
        <a:p>
          <a:r>
            <a:rPr lang="en-GB"/>
            <a:t>What is Business Intelligence?</a:t>
          </a:r>
          <a:endParaRPr lang="en-IN"/>
        </a:p>
      </dgm:t>
    </dgm:pt>
    <dgm:pt modelId="{EF42A7D7-FE27-4CC2-ADF0-CD4F9D7E722C}" type="parTrans" cxnId="{9B271E9C-6508-4709-B906-21AD2BBAE69F}">
      <dgm:prSet/>
      <dgm:spPr/>
      <dgm:t>
        <a:bodyPr/>
        <a:lstStyle/>
        <a:p>
          <a:endParaRPr lang="en-IN"/>
        </a:p>
      </dgm:t>
    </dgm:pt>
    <dgm:pt modelId="{824242A1-46AF-475F-B509-5A4764B47047}" type="sibTrans" cxnId="{9B271E9C-6508-4709-B906-21AD2BBAE69F}">
      <dgm:prSet/>
      <dgm:spPr/>
      <dgm:t>
        <a:bodyPr/>
        <a:lstStyle/>
        <a:p>
          <a:endParaRPr lang="en-IN"/>
        </a:p>
      </dgm:t>
    </dgm:pt>
    <dgm:pt modelId="{A6B188DE-5D5A-4164-ACD5-21A491D5F054}">
      <dgm:prSet/>
      <dgm:spPr/>
      <dgm:t>
        <a:bodyPr/>
        <a:lstStyle/>
        <a:p>
          <a:r>
            <a:rPr lang="en-GB"/>
            <a:t>Bl Use Cases</a:t>
          </a:r>
          <a:endParaRPr lang="en-IN"/>
        </a:p>
      </dgm:t>
    </dgm:pt>
    <dgm:pt modelId="{8E3507CF-AA8C-490C-AF2F-088A376FEFF3}" type="parTrans" cxnId="{1A2B1FB1-5FCB-4C1C-893F-C343920AEB42}">
      <dgm:prSet/>
      <dgm:spPr/>
      <dgm:t>
        <a:bodyPr/>
        <a:lstStyle/>
        <a:p>
          <a:endParaRPr lang="en-IN"/>
        </a:p>
      </dgm:t>
    </dgm:pt>
    <dgm:pt modelId="{A24A9F5D-7B37-4AF0-A992-C106168E8F56}" type="sibTrans" cxnId="{1A2B1FB1-5FCB-4C1C-893F-C343920AEB42}">
      <dgm:prSet/>
      <dgm:spPr/>
      <dgm:t>
        <a:bodyPr/>
        <a:lstStyle/>
        <a:p>
          <a:endParaRPr lang="en-IN"/>
        </a:p>
      </dgm:t>
    </dgm:pt>
    <dgm:pt modelId="{3942E4A8-5937-426E-87D6-19FFB4563E02}">
      <dgm:prSet/>
      <dgm:spPr/>
      <dgm:t>
        <a:bodyPr/>
        <a:lstStyle/>
        <a:p>
          <a:r>
            <a:rPr lang="en-GB"/>
            <a:t>Why Power Bl?</a:t>
          </a:r>
          <a:endParaRPr lang="en-IN"/>
        </a:p>
      </dgm:t>
    </dgm:pt>
    <dgm:pt modelId="{920AB0E8-4CFD-40D3-A69C-D31E0BEAD7B8}" type="parTrans" cxnId="{DF480554-B39C-4BB9-A78F-20AEDF4BB4D7}">
      <dgm:prSet/>
      <dgm:spPr/>
      <dgm:t>
        <a:bodyPr/>
        <a:lstStyle/>
        <a:p>
          <a:endParaRPr lang="en-IN"/>
        </a:p>
      </dgm:t>
    </dgm:pt>
    <dgm:pt modelId="{025A702A-FF57-4EFC-A6C8-B832417D3F10}" type="sibTrans" cxnId="{DF480554-B39C-4BB9-A78F-20AEDF4BB4D7}">
      <dgm:prSet/>
      <dgm:spPr/>
      <dgm:t>
        <a:bodyPr/>
        <a:lstStyle/>
        <a:p>
          <a:endParaRPr lang="en-IN"/>
        </a:p>
      </dgm:t>
    </dgm:pt>
    <dgm:pt modelId="{24876623-ED6C-490C-ABFF-E669939BCC33}">
      <dgm:prSet/>
      <dgm:spPr/>
      <dgm:t>
        <a:bodyPr/>
        <a:lstStyle/>
        <a:p>
          <a:r>
            <a:rPr lang="en-GB"/>
            <a:t>Stages of Business Intelligence</a:t>
          </a:r>
          <a:endParaRPr lang="en-IN"/>
        </a:p>
      </dgm:t>
    </dgm:pt>
    <dgm:pt modelId="{A2D07751-BFD7-4E92-8680-1247B658E205}" type="parTrans" cxnId="{AD297F97-74B4-4DB4-BC1B-6939B8DEA2AC}">
      <dgm:prSet/>
      <dgm:spPr/>
      <dgm:t>
        <a:bodyPr/>
        <a:lstStyle/>
        <a:p>
          <a:endParaRPr lang="en-IN"/>
        </a:p>
      </dgm:t>
    </dgm:pt>
    <dgm:pt modelId="{11D794F3-A5BD-4B93-9FB3-0023B531CA74}" type="sibTrans" cxnId="{AD297F97-74B4-4DB4-BC1B-6939B8DEA2AC}">
      <dgm:prSet/>
      <dgm:spPr/>
      <dgm:t>
        <a:bodyPr/>
        <a:lstStyle/>
        <a:p>
          <a:endParaRPr lang="en-IN"/>
        </a:p>
      </dgm:t>
    </dgm:pt>
    <dgm:pt modelId="{662EACB6-248A-48FC-8B6F-2FC5BD66B571}">
      <dgm:prSet/>
      <dgm:spPr/>
      <dgm:t>
        <a:bodyPr/>
        <a:lstStyle/>
        <a:p>
          <a:r>
            <a:rPr lang="en-GB"/>
            <a:t>Various Bl Tools</a:t>
          </a:r>
          <a:endParaRPr lang="en-IN"/>
        </a:p>
      </dgm:t>
    </dgm:pt>
    <dgm:pt modelId="{DE42748E-B30A-40D5-9B9F-FCE3B16345DA}" type="parTrans" cxnId="{FC046EC2-BCBF-41BD-8C4E-1A78CFF14B10}">
      <dgm:prSet/>
      <dgm:spPr/>
      <dgm:t>
        <a:bodyPr/>
        <a:lstStyle/>
        <a:p>
          <a:endParaRPr lang="en-IN"/>
        </a:p>
      </dgm:t>
    </dgm:pt>
    <dgm:pt modelId="{F3F80F4B-F15F-401C-B006-D01C466D6116}" type="sibTrans" cxnId="{FC046EC2-BCBF-41BD-8C4E-1A78CFF14B10}">
      <dgm:prSet/>
      <dgm:spPr/>
      <dgm:t>
        <a:bodyPr/>
        <a:lstStyle/>
        <a:p>
          <a:endParaRPr lang="en-IN"/>
        </a:p>
      </dgm:t>
    </dgm:pt>
    <dgm:pt modelId="{51EC1D26-8292-4E2B-BE28-E89E329F9C22}">
      <dgm:prSet/>
      <dgm:spPr/>
      <dgm:t>
        <a:bodyPr/>
        <a:lstStyle/>
        <a:p>
          <a:r>
            <a:rPr lang="en-GB"/>
            <a:t>Introduction to Power Bl</a:t>
          </a:r>
          <a:endParaRPr lang="en-IN"/>
        </a:p>
      </dgm:t>
    </dgm:pt>
    <dgm:pt modelId="{B6ABFC28-30AA-4D52-99BC-BF71C7839326}" type="parTrans" cxnId="{37C27E85-FD36-411B-B684-926D7EE8B19C}">
      <dgm:prSet/>
      <dgm:spPr/>
      <dgm:t>
        <a:bodyPr/>
        <a:lstStyle/>
        <a:p>
          <a:endParaRPr lang="en-IN"/>
        </a:p>
      </dgm:t>
    </dgm:pt>
    <dgm:pt modelId="{F292D7C2-1176-4FB9-B878-4AF9232715BD}" type="sibTrans" cxnId="{37C27E85-FD36-411B-B684-926D7EE8B19C}">
      <dgm:prSet/>
      <dgm:spPr/>
      <dgm:t>
        <a:bodyPr/>
        <a:lstStyle/>
        <a:p>
          <a:endParaRPr lang="en-IN"/>
        </a:p>
      </dgm:t>
    </dgm:pt>
    <dgm:pt modelId="{6FD69CFB-EC53-4A6E-A6E4-3F06185E780F}">
      <dgm:prSet/>
      <dgm:spPr/>
      <dgm:t>
        <a:bodyPr/>
        <a:lstStyle/>
        <a:p>
          <a:r>
            <a:rPr lang="en-GB"/>
            <a:t>Power Bl Components</a:t>
          </a:r>
          <a:endParaRPr lang="en-IN"/>
        </a:p>
      </dgm:t>
    </dgm:pt>
    <dgm:pt modelId="{D1746F2C-E9CC-4CEF-81FC-E00394079679}" type="parTrans" cxnId="{E6E7D035-F330-482B-A154-5915C1954B4A}">
      <dgm:prSet/>
      <dgm:spPr/>
      <dgm:t>
        <a:bodyPr/>
        <a:lstStyle/>
        <a:p>
          <a:endParaRPr lang="en-IN"/>
        </a:p>
      </dgm:t>
    </dgm:pt>
    <dgm:pt modelId="{A8D787C5-1D14-44EC-B32D-C45DC375A0F8}" type="sibTrans" cxnId="{E6E7D035-F330-482B-A154-5915C1954B4A}">
      <dgm:prSet/>
      <dgm:spPr/>
      <dgm:t>
        <a:bodyPr/>
        <a:lstStyle/>
        <a:p>
          <a:endParaRPr lang="en-IN"/>
        </a:p>
      </dgm:t>
    </dgm:pt>
    <dgm:pt modelId="{F7D6D3B3-362A-42AF-B155-13531E1671D1}">
      <dgm:prSet/>
      <dgm:spPr/>
      <dgm:t>
        <a:bodyPr/>
        <a:lstStyle/>
        <a:p>
          <a:r>
            <a:rPr lang="en-GB"/>
            <a:t>Building Blocks of Power Bl</a:t>
          </a:r>
          <a:endParaRPr lang="en-IN"/>
        </a:p>
      </dgm:t>
    </dgm:pt>
    <dgm:pt modelId="{A511B0CC-088F-4844-8BFD-A4B902499A74}" type="parTrans" cxnId="{8DFA1D60-DED5-4BE1-B003-B331D3F5CE30}">
      <dgm:prSet/>
      <dgm:spPr/>
      <dgm:t>
        <a:bodyPr/>
        <a:lstStyle/>
        <a:p>
          <a:endParaRPr lang="en-IN"/>
        </a:p>
      </dgm:t>
    </dgm:pt>
    <dgm:pt modelId="{44A47551-7E7F-4F4B-B386-64E8DC791398}" type="sibTrans" cxnId="{8DFA1D60-DED5-4BE1-B003-B331D3F5CE30}">
      <dgm:prSet/>
      <dgm:spPr/>
      <dgm:t>
        <a:bodyPr/>
        <a:lstStyle/>
        <a:p>
          <a:endParaRPr lang="en-IN"/>
        </a:p>
      </dgm:t>
    </dgm:pt>
    <dgm:pt modelId="{5154035C-808E-40FB-A89A-7860036D48B2}">
      <dgm:prSet/>
      <dgm:spPr/>
      <dgm:t>
        <a:bodyPr/>
        <a:lstStyle/>
        <a:p>
          <a:r>
            <a:rPr lang="en-GB"/>
            <a:t>Power Bl Desktop</a:t>
          </a:r>
          <a:endParaRPr lang="en-IN"/>
        </a:p>
      </dgm:t>
    </dgm:pt>
    <dgm:pt modelId="{40C17AFD-EDDD-4C12-8921-23893BB3E2DC}" type="parTrans" cxnId="{BC0245FC-B95A-4797-B1A7-5C19DEE10A3C}">
      <dgm:prSet/>
      <dgm:spPr/>
      <dgm:t>
        <a:bodyPr/>
        <a:lstStyle/>
        <a:p>
          <a:endParaRPr lang="en-IN"/>
        </a:p>
      </dgm:t>
    </dgm:pt>
    <dgm:pt modelId="{7927C3DC-B228-4904-A30B-7E32D2C07AA5}" type="sibTrans" cxnId="{BC0245FC-B95A-4797-B1A7-5C19DEE10A3C}">
      <dgm:prSet/>
      <dgm:spPr/>
      <dgm:t>
        <a:bodyPr/>
        <a:lstStyle/>
        <a:p>
          <a:endParaRPr lang="en-IN"/>
        </a:p>
      </dgm:t>
    </dgm:pt>
    <dgm:pt modelId="{396DE79A-8CA7-4716-937B-950A47C5EBBF}">
      <dgm:prSet/>
      <dgm:spPr/>
      <dgm:t>
        <a:bodyPr/>
        <a:lstStyle/>
        <a:p>
          <a:r>
            <a:rPr lang="en-GB"/>
            <a:t>Creating Reports in Power Bl</a:t>
          </a:r>
          <a:endParaRPr lang="en-IN"/>
        </a:p>
      </dgm:t>
    </dgm:pt>
    <dgm:pt modelId="{CC910312-34FE-48DC-8666-4AAAC77E11AD}" type="parTrans" cxnId="{C0130DF4-4207-432A-B0C6-49038DDA237B}">
      <dgm:prSet/>
      <dgm:spPr/>
      <dgm:t>
        <a:bodyPr/>
        <a:lstStyle/>
        <a:p>
          <a:endParaRPr lang="en-IN"/>
        </a:p>
      </dgm:t>
    </dgm:pt>
    <dgm:pt modelId="{FC4711F1-CAEE-48F8-9A3B-B7D0EFF312C8}" type="sibTrans" cxnId="{C0130DF4-4207-432A-B0C6-49038DDA237B}">
      <dgm:prSet/>
      <dgm:spPr/>
      <dgm:t>
        <a:bodyPr/>
        <a:lstStyle/>
        <a:p>
          <a:endParaRPr lang="en-IN"/>
        </a:p>
      </dgm:t>
    </dgm:pt>
    <dgm:pt modelId="{C2BAA9ED-7271-4E8C-BEB7-04FA64C0F214}">
      <dgm:prSet/>
      <dgm:spPr/>
      <dgm:t>
        <a:bodyPr/>
        <a:lstStyle/>
        <a:p>
          <a:r>
            <a:rPr lang="en-GB"/>
            <a:t>Power Bl Pricing</a:t>
          </a:r>
          <a:endParaRPr lang="en-IN"/>
        </a:p>
      </dgm:t>
    </dgm:pt>
    <dgm:pt modelId="{00FB359F-FE8B-4A3C-8B46-7333F0173AC3}" type="parTrans" cxnId="{81BCB61B-1A7F-43E8-B2B7-F5B0B1586FE9}">
      <dgm:prSet/>
      <dgm:spPr/>
      <dgm:t>
        <a:bodyPr/>
        <a:lstStyle/>
        <a:p>
          <a:endParaRPr lang="en-IN"/>
        </a:p>
      </dgm:t>
    </dgm:pt>
    <dgm:pt modelId="{2ED5B507-CF90-4CC7-99F3-B99CA169715B}" type="sibTrans" cxnId="{81BCB61B-1A7F-43E8-B2B7-F5B0B1586FE9}">
      <dgm:prSet/>
      <dgm:spPr/>
      <dgm:t>
        <a:bodyPr/>
        <a:lstStyle/>
        <a:p>
          <a:endParaRPr lang="en-IN"/>
        </a:p>
      </dgm:t>
    </dgm:pt>
    <dgm:pt modelId="{9D5CD140-6440-430F-94E0-A35A2E12C9AA}">
      <dgm:prSet/>
      <dgm:spPr/>
      <dgm:t>
        <a:bodyPr/>
        <a:lstStyle/>
        <a:p>
          <a:r>
            <a:rPr lang="en-GB"/>
            <a:t>Architecture of Power Bl</a:t>
          </a:r>
          <a:endParaRPr lang="en-IN"/>
        </a:p>
      </dgm:t>
    </dgm:pt>
    <dgm:pt modelId="{37A3DA88-7B4A-4179-B55F-0A89EF287645}" type="parTrans" cxnId="{57799EFB-9322-459F-A784-4FB509109ABB}">
      <dgm:prSet/>
      <dgm:spPr/>
      <dgm:t>
        <a:bodyPr/>
        <a:lstStyle/>
        <a:p>
          <a:endParaRPr lang="en-IN"/>
        </a:p>
      </dgm:t>
    </dgm:pt>
    <dgm:pt modelId="{3EE5F6F5-25A5-4076-B2B1-825CB926C1E4}" type="sibTrans" cxnId="{57799EFB-9322-459F-A784-4FB509109ABB}">
      <dgm:prSet/>
      <dgm:spPr/>
      <dgm:t>
        <a:bodyPr/>
        <a:lstStyle/>
        <a:p>
          <a:endParaRPr lang="en-IN"/>
        </a:p>
      </dgm:t>
    </dgm:pt>
    <dgm:pt modelId="{72A1715D-7833-4981-91F8-D2E1C2367E92}">
      <dgm:prSet/>
      <dgm:spPr/>
      <dgm:t>
        <a:bodyPr/>
        <a:lstStyle/>
        <a:p>
          <a:r>
            <a:rPr lang="en-GB"/>
            <a:t>Power Bl Desktop Installation</a:t>
          </a:r>
          <a:endParaRPr lang="en-IN"/>
        </a:p>
      </dgm:t>
    </dgm:pt>
    <dgm:pt modelId="{279E0258-B344-422D-AB08-CBDC618F52EF}" type="parTrans" cxnId="{089C7137-1FC6-41C5-ADC6-1F2213BB5303}">
      <dgm:prSet/>
      <dgm:spPr/>
      <dgm:t>
        <a:bodyPr/>
        <a:lstStyle/>
        <a:p>
          <a:endParaRPr lang="en-IN"/>
        </a:p>
      </dgm:t>
    </dgm:pt>
    <dgm:pt modelId="{23976DED-1AF3-468A-8933-74E0A34D1D84}" type="sibTrans" cxnId="{089C7137-1FC6-41C5-ADC6-1F2213BB5303}">
      <dgm:prSet/>
      <dgm:spPr/>
      <dgm:t>
        <a:bodyPr/>
        <a:lstStyle/>
        <a:p>
          <a:endParaRPr lang="en-IN"/>
        </a:p>
      </dgm:t>
    </dgm:pt>
    <dgm:pt modelId="{08D7CE68-15DC-42DA-A814-DD8198F64410}" type="pres">
      <dgm:prSet presAssocID="{2FC58836-1DD1-4EE7-BD78-A064E72E60DC}" presName="Name0" presStyleCnt="0">
        <dgm:presLayoutVars>
          <dgm:dir/>
          <dgm:animLvl val="lvl"/>
          <dgm:resizeHandles val="exact"/>
        </dgm:presLayoutVars>
      </dgm:prSet>
      <dgm:spPr/>
    </dgm:pt>
    <dgm:pt modelId="{DA0C71DD-6368-433D-A854-EAB68D7AB223}" type="pres">
      <dgm:prSet presAssocID="{2FC58836-1DD1-4EE7-BD78-A064E72E60DC}" presName="tSp" presStyleCnt="0"/>
      <dgm:spPr/>
    </dgm:pt>
    <dgm:pt modelId="{8C48EA78-B187-4200-84BA-327CD85B43CE}" type="pres">
      <dgm:prSet presAssocID="{2FC58836-1DD1-4EE7-BD78-A064E72E60DC}" presName="bSp" presStyleCnt="0"/>
      <dgm:spPr/>
    </dgm:pt>
    <dgm:pt modelId="{030C9D51-1E9C-4083-B566-208C73BF3EBD}" type="pres">
      <dgm:prSet presAssocID="{2FC58836-1DD1-4EE7-BD78-A064E72E60DC}" presName="process" presStyleCnt="0"/>
      <dgm:spPr/>
    </dgm:pt>
    <dgm:pt modelId="{7D564CDB-6FA1-4F84-B250-3D45CDD59310}" type="pres">
      <dgm:prSet presAssocID="{0BC46E56-FE15-4579-8832-4E1584E8E36C}" presName="composite1" presStyleCnt="0"/>
      <dgm:spPr/>
    </dgm:pt>
    <dgm:pt modelId="{C59312AF-1F76-40CD-9264-0ECCE80BABA8}" type="pres">
      <dgm:prSet presAssocID="{0BC46E56-FE15-4579-8832-4E1584E8E36C}" presName="dummyNode1" presStyleLbl="node1" presStyleIdx="0" presStyleCnt="13"/>
      <dgm:spPr/>
    </dgm:pt>
    <dgm:pt modelId="{9DF125AA-BB09-4C8E-A367-2FC0987D08DC}" type="pres">
      <dgm:prSet presAssocID="{0BC46E56-FE15-4579-8832-4E1584E8E36C}" presName="childNode1" presStyleLbl="bgAcc1" presStyleIdx="0" presStyleCnt="13">
        <dgm:presLayoutVars>
          <dgm:bulletEnabled val="1"/>
        </dgm:presLayoutVars>
      </dgm:prSet>
      <dgm:spPr/>
    </dgm:pt>
    <dgm:pt modelId="{077C149D-C1CB-4D04-B640-261C3D0BF474}" type="pres">
      <dgm:prSet presAssocID="{0BC46E56-FE15-4579-8832-4E1584E8E36C}" presName="childNode1tx" presStyleLbl="bgAcc1" presStyleIdx="0" presStyleCnt="13">
        <dgm:presLayoutVars>
          <dgm:bulletEnabled val="1"/>
        </dgm:presLayoutVars>
      </dgm:prSet>
      <dgm:spPr/>
    </dgm:pt>
    <dgm:pt modelId="{429B0BC7-6898-4186-AC68-97E1B9AFC351}" type="pres">
      <dgm:prSet presAssocID="{0BC46E56-FE15-4579-8832-4E1584E8E36C}" presName="parentNode1" presStyleLbl="node1" presStyleIdx="0" presStyleCnt="13">
        <dgm:presLayoutVars>
          <dgm:chMax val="1"/>
          <dgm:bulletEnabled val="1"/>
        </dgm:presLayoutVars>
      </dgm:prSet>
      <dgm:spPr/>
    </dgm:pt>
    <dgm:pt modelId="{45094FE2-7849-4A4F-9334-E3A5D0590BF6}" type="pres">
      <dgm:prSet presAssocID="{0BC46E56-FE15-4579-8832-4E1584E8E36C}" presName="connSite1" presStyleCnt="0"/>
      <dgm:spPr/>
    </dgm:pt>
    <dgm:pt modelId="{98793E64-A8C7-49EA-B177-2BDB6F51CAEF}" type="pres">
      <dgm:prSet presAssocID="{824242A1-46AF-475F-B509-5A4764B47047}" presName="Name9" presStyleLbl="sibTrans2D1" presStyleIdx="0" presStyleCnt="12"/>
      <dgm:spPr/>
    </dgm:pt>
    <dgm:pt modelId="{C1F69BB5-EB40-4959-B1F5-F18893E2CBAE}" type="pres">
      <dgm:prSet presAssocID="{A6B188DE-5D5A-4164-ACD5-21A491D5F054}" presName="composite2" presStyleCnt="0"/>
      <dgm:spPr/>
    </dgm:pt>
    <dgm:pt modelId="{91D480BA-6EF9-4290-B8F4-348C1C34FCAF}" type="pres">
      <dgm:prSet presAssocID="{A6B188DE-5D5A-4164-ACD5-21A491D5F054}" presName="dummyNode2" presStyleLbl="node1" presStyleIdx="0" presStyleCnt="13"/>
      <dgm:spPr/>
    </dgm:pt>
    <dgm:pt modelId="{CCCFE70B-7705-49B4-8513-8B19D01CE888}" type="pres">
      <dgm:prSet presAssocID="{A6B188DE-5D5A-4164-ACD5-21A491D5F054}" presName="childNode2" presStyleLbl="bgAcc1" presStyleIdx="1" presStyleCnt="13">
        <dgm:presLayoutVars>
          <dgm:bulletEnabled val="1"/>
        </dgm:presLayoutVars>
      </dgm:prSet>
      <dgm:spPr/>
    </dgm:pt>
    <dgm:pt modelId="{2580A494-E303-4B8A-888F-EF4FAB0DE537}" type="pres">
      <dgm:prSet presAssocID="{A6B188DE-5D5A-4164-ACD5-21A491D5F054}" presName="childNode2tx" presStyleLbl="bgAcc1" presStyleIdx="1" presStyleCnt="13">
        <dgm:presLayoutVars>
          <dgm:bulletEnabled val="1"/>
        </dgm:presLayoutVars>
      </dgm:prSet>
      <dgm:spPr/>
    </dgm:pt>
    <dgm:pt modelId="{F63D1EA4-6F8C-4FC3-B18B-E90B8227A47A}" type="pres">
      <dgm:prSet presAssocID="{A6B188DE-5D5A-4164-ACD5-21A491D5F054}" presName="parentNode2" presStyleLbl="node1" presStyleIdx="1" presStyleCnt="13">
        <dgm:presLayoutVars>
          <dgm:chMax val="0"/>
          <dgm:bulletEnabled val="1"/>
        </dgm:presLayoutVars>
      </dgm:prSet>
      <dgm:spPr/>
    </dgm:pt>
    <dgm:pt modelId="{1EF8D490-F925-4731-8F95-789DF7E7C9F5}" type="pres">
      <dgm:prSet presAssocID="{A6B188DE-5D5A-4164-ACD5-21A491D5F054}" presName="connSite2" presStyleCnt="0"/>
      <dgm:spPr/>
    </dgm:pt>
    <dgm:pt modelId="{5E3EDF32-7527-4EF5-BBB9-89CCC6CD8562}" type="pres">
      <dgm:prSet presAssocID="{A24A9F5D-7B37-4AF0-A992-C106168E8F56}" presName="Name18" presStyleLbl="sibTrans2D1" presStyleIdx="1" presStyleCnt="12"/>
      <dgm:spPr/>
    </dgm:pt>
    <dgm:pt modelId="{542AC99F-17DA-4CE5-9AC9-0472AB89E2EE}" type="pres">
      <dgm:prSet presAssocID="{3942E4A8-5937-426E-87D6-19FFB4563E02}" presName="composite1" presStyleCnt="0"/>
      <dgm:spPr/>
    </dgm:pt>
    <dgm:pt modelId="{0BD4BE00-91F1-4165-BF55-A3B4C6458AB4}" type="pres">
      <dgm:prSet presAssocID="{3942E4A8-5937-426E-87D6-19FFB4563E02}" presName="dummyNode1" presStyleLbl="node1" presStyleIdx="1" presStyleCnt="13"/>
      <dgm:spPr/>
    </dgm:pt>
    <dgm:pt modelId="{A33060F1-2C6D-440E-9D1D-20A7AC5AC947}" type="pres">
      <dgm:prSet presAssocID="{3942E4A8-5937-426E-87D6-19FFB4563E02}" presName="childNode1" presStyleLbl="bgAcc1" presStyleIdx="2" presStyleCnt="13">
        <dgm:presLayoutVars>
          <dgm:bulletEnabled val="1"/>
        </dgm:presLayoutVars>
      </dgm:prSet>
      <dgm:spPr/>
    </dgm:pt>
    <dgm:pt modelId="{582F0935-6FE6-41F6-B2CB-14B1220E2F64}" type="pres">
      <dgm:prSet presAssocID="{3942E4A8-5937-426E-87D6-19FFB4563E02}" presName="childNode1tx" presStyleLbl="bgAcc1" presStyleIdx="2" presStyleCnt="13">
        <dgm:presLayoutVars>
          <dgm:bulletEnabled val="1"/>
        </dgm:presLayoutVars>
      </dgm:prSet>
      <dgm:spPr/>
    </dgm:pt>
    <dgm:pt modelId="{685AD32A-8E6E-4DA2-AB13-7D2836764F7E}" type="pres">
      <dgm:prSet presAssocID="{3942E4A8-5937-426E-87D6-19FFB4563E02}" presName="parentNode1" presStyleLbl="node1" presStyleIdx="2" presStyleCnt="13">
        <dgm:presLayoutVars>
          <dgm:chMax val="1"/>
          <dgm:bulletEnabled val="1"/>
        </dgm:presLayoutVars>
      </dgm:prSet>
      <dgm:spPr/>
    </dgm:pt>
    <dgm:pt modelId="{EA30D6C1-C88E-49CD-99BE-14489183F6DA}" type="pres">
      <dgm:prSet presAssocID="{3942E4A8-5937-426E-87D6-19FFB4563E02}" presName="connSite1" presStyleCnt="0"/>
      <dgm:spPr/>
    </dgm:pt>
    <dgm:pt modelId="{4252B98F-5A4B-4DBA-BEC0-F1B457E97DF3}" type="pres">
      <dgm:prSet presAssocID="{025A702A-FF57-4EFC-A6C8-B832417D3F10}" presName="Name9" presStyleLbl="sibTrans2D1" presStyleIdx="2" presStyleCnt="12"/>
      <dgm:spPr/>
    </dgm:pt>
    <dgm:pt modelId="{51324A59-F6C1-494E-9524-3BA246D83749}" type="pres">
      <dgm:prSet presAssocID="{24876623-ED6C-490C-ABFF-E669939BCC33}" presName="composite2" presStyleCnt="0"/>
      <dgm:spPr/>
    </dgm:pt>
    <dgm:pt modelId="{F9F6BDE7-7658-4EB1-BF43-20F3B55112D4}" type="pres">
      <dgm:prSet presAssocID="{24876623-ED6C-490C-ABFF-E669939BCC33}" presName="dummyNode2" presStyleLbl="node1" presStyleIdx="2" presStyleCnt="13"/>
      <dgm:spPr/>
    </dgm:pt>
    <dgm:pt modelId="{59388154-FE17-4DBF-899B-191D35D5FC34}" type="pres">
      <dgm:prSet presAssocID="{24876623-ED6C-490C-ABFF-E669939BCC33}" presName="childNode2" presStyleLbl="bgAcc1" presStyleIdx="3" presStyleCnt="13">
        <dgm:presLayoutVars>
          <dgm:bulletEnabled val="1"/>
        </dgm:presLayoutVars>
      </dgm:prSet>
      <dgm:spPr/>
    </dgm:pt>
    <dgm:pt modelId="{13DEAD92-F4F3-4838-AE2C-584368547E8F}" type="pres">
      <dgm:prSet presAssocID="{24876623-ED6C-490C-ABFF-E669939BCC33}" presName="childNode2tx" presStyleLbl="bgAcc1" presStyleIdx="3" presStyleCnt="13">
        <dgm:presLayoutVars>
          <dgm:bulletEnabled val="1"/>
        </dgm:presLayoutVars>
      </dgm:prSet>
      <dgm:spPr/>
    </dgm:pt>
    <dgm:pt modelId="{FF9764D3-864C-46EF-88C5-05B2A9FD6DC3}" type="pres">
      <dgm:prSet presAssocID="{24876623-ED6C-490C-ABFF-E669939BCC33}" presName="parentNode2" presStyleLbl="node1" presStyleIdx="3" presStyleCnt="13">
        <dgm:presLayoutVars>
          <dgm:chMax val="0"/>
          <dgm:bulletEnabled val="1"/>
        </dgm:presLayoutVars>
      </dgm:prSet>
      <dgm:spPr/>
    </dgm:pt>
    <dgm:pt modelId="{6B6D0721-B1FA-4551-BF38-07A1E8F9C326}" type="pres">
      <dgm:prSet presAssocID="{24876623-ED6C-490C-ABFF-E669939BCC33}" presName="connSite2" presStyleCnt="0"/>
      <dgm:spPr/>
    </dgm:pt>
    <dgm:pt modelId="{EA3FFDDE-3DCB-4F0E-B6AB-E7813DA32B62}" type="pres">
      <dgm:prSet presAssocID="{11D794F3-A5BD-4B93-9FB3-0023B531CA74}" presName="Name18" presStyleLbl="sibTrans2D1" presStyleIdx="3" presStyleCnt="12"/>
      <dgm:spPr/>
    </dgm:pt>
    <dgm:pt modelId="{6272FFAC-F0A9-4FEC-8FE4-DED2176BBFAF}" type="pres">
      <dgm:prSet presAssocID="{662EACB6-248A-48FC-8B6F-2FC5BD66B571}" presName="composite1" presStyleCnt="0"/>
      <dgm:spPr/>
    </dgm:pt>
    <dgm:pt modelId="{F690C495-E99B-4920-B39E-7ED86B7603CC}" type="pres">
      <dgm:prSet presAssocID="{662EACB6-248A-48FC-8B6F-2FC5BD66B571}" presName="dummyNode1" presStyleLbl="node1" presStyleIdx="3" presStyleCnt="13"/>
      <dgm:spPr/>
    </dgm:pt>
    <dgm:pt modelId="{E29BB880-7C80-454D-B09F-9220B6D14AB3}" type="pres">
      <dgm:prSet presAssocID="{662EACB6-248A-48FC-8B6F-2FC5BD66B571}" presName="childNode1" presStyleLbl="bgAcc1" presStyleIdx="4" presStyleCnt="13">
        <dgm:presLayoutVars>
          <dgm:bulletEnabled val="1"/>
        </dgm:presLayoutVars>
      </dgm:prSet>
      <dgm:spPr/>
    </dgm:pt>
    <dgm:pt modelId="{63956A2E-B252-4154-AF50-58BEE4CF6478}" type="pres">
      <dgm:prSet presAssocID="{662EACB6-248A-48FC-8B6F-2FC5BD66B571}" presName="childNode1tx" presStyleLbl="bgAcc1" presStyleIdx="4" presStyleCnt="13">
        <dgm:presLayoutVars>
          <dgm:bulletEnabled val="1"/>
        </dgm:presLayoutVars>
      </dgm:prSet>
      <dgm:spPr/>
    </dgm:pt>
    <dgm:pt modelId="{2B1445EE-328D-4392-8869-1158129E9FA9}" type="pres">
      <dgm:prSet presAssocID="{662EACB6-248A-48FC-8B6F-2FC5BD66B571}" presName="parentNode1" presStyleLbl="node1" presStyleIdx="4" presStyleCnt="13">
        <dgm:presLayoutVars>
          <dgm:chMax val="1"/>
          <dgm:bulletEnabled val="1"/>
        </dgm:presLayoutVars>
      </dgm:prSet>
      <dgm:spPr/>
    </dgm:pt>
    <dgm:pt modelId="{033EE3F0-0C50-465A-9D3D-852867C81CE3}" type="pres">
      <dgm:prSet presAssocID="{662EACB6-248A-48FC-8B6F-2FC5BD66B571}" presName="connSite1" presStyleCnt="0"/>
      <dgm:spPr/>
    </dgm:pt>
    <dgm:pt modelId="{712EBCAB-B18F-4243-8D37-264C7F6765C8}" type="pres">
      <dgm:prSet presAssocID="{F3F80F4B-F15F-401C-B006-D01C466D6116}" presName="Name9" presStyleLbl="sibTrans2D1" presStyleIdx="4" presStyleCnt="12"/>
      <dgm:spPr/>
    </dgm:pt>
    <dgm:pt modelId="{69A1C388-ED8C-49A0-AEDA-AA2F5950B24B}" type="pres">
      <dgm:prSet presAssocID="{51EC1D26-8292-4E2B-BE28-E89E329F9C22}" presName="composite2" presStyleCnt="0"/>
      <dgm:spPr/>
    </dgm:pt>
    <dgm:pt modelId="{D3E4C369-09ED-4F56-B5CB-AE0587FE0F50}" type="pres">
      <dgm:prSet presAssocID="{51EC1D26-8292-4E2B-BE28-E89E329F9C22}" presName="dummyNode2" presStyleLbl="node1" presStyleIdx="4" presStyleCnt="13"/>
      <dgm:spPr/>
    </dgm:pt>
    <dgm:pt modelId="{00C4838B-1F8A-480A-9EC6-F53F39EB1233}" type="pres">
      <dgm:prSet presAssocID="{51EC1D26-8292-4E2B-BE28-E89E329F9C22}" presName="childNode2" presStyleLbl="bgAcc1" presStyleIdx="5" presStyleCnt="13">
        <dgm:presLayoutVars>
          <dgm:bulletEnabled val="1"/>
        </dgm:presLayoutVars>
      </dgm:prSet>
      <dgm:spPr/>
    </dgm:pt>
    <dgm:pt modelId="{294654FB-58E8-4A5B-A52B-EFDACB70CD8B}" type="pres">
      <dgm:prSet presAssocID="{51EC1D26-8292-4E2B-BE28-E89E329F9C22}" presName="childNode2tx" presStyleLbl="bgAcc1" presStyleIdx="5" presStyleCnt="13">
        <dgm:presLayoutVars>
          <dgm:bulletEnabled val="1"/>
        </dgm:presLayoutVars>
      </dgm:prSet>
      <dgm:spPr/>
    </dgm:pt>
    <dgm:pt modelId="{9CE99E00-FE4A-4A6D-8180-49268E64382E}" type="pres">
      <dgm:prSet presAssocID="{51EC1D26-8292-4E2B-BE28-E89E329F9C22}" presName="parentNode2" presStyleLbl="node1" presStyleIdx="5" presStyleCnt="13">
        <dgm:presLayoutVars>
          <dgm:chMax val="0"/>
          <dgm:bulletEnabled val="1"/>
        </dgm:presLayoutVars>
      </dgm:prSet>
      <dgm:spPr/>
    </dgm:pt>
    <dgm:pt modelId="{B54BFC50-A06A-459B-943B-F038CB05BB00}" type="pres">
      <dgm:prSet presAssocID="{51EC1D26-8292-4E2B-BE28-E89E329F9C22}" presName="connSite2" presStyleCnt="0"/>
      <dgm:spPr/>
    </dgm:pt>
    <dgm:pt modelId="{5BB8B935-26D3-4684-A76F-4D32500B10FC}" type="pres">
      <dgm:prSet presAssocID="{F292D7C2-1176-4FB9-B878-4AF9232715BD}" presName="Name18" presStyleLbl="sibTrans2D1" presStyleIdx="5" presStyleCnt="12"/>
      <dgm:spPr/>
    </dgm:pt>
    <dgm:pt modelId="{D0E36C15-A4AF-44FF-8B32-C4B13389589B}" type="pres">
      <dgm:prSet presAssocID="{6FD69CFB-EC53-4A6E-A6E4-3F06185E780F}" presName="composite1" presStyleCnt="0"/>
      <dgm:spPr/>
    </dgm:pt>
    <dgm:pt modelId="{52BCB25C-D2A5-4DAC-AF9E-82C4BDBF00BE}" type="pres">
      <dgm:prSet presAssocID="{6FD69CFB-EC53-4A6E-A6E4-3F06185E780F}" presName="dummyNode1" presStyleLbl="node1" presStyleIdx="5" presStyleCnt="13"/>
      <dgm:spPr/>
    </dgm:pt>
    <dgm:pt modelId="{C969C64E-CDAE-427F-B62A-5BCFD24710DD}" type="pres">
      <dgm:prSet presAssocID="{6FD69CFB-EC53-4A6E-A6E4-3F06185E780F}" presName="childNode1" presStyleLbl="bgAcc1" presStyleIdx="6" presStyleCnt="13">
        <dgm:presLayoutVars>
          <dgm:bulletEnabled val="1"/>
        </dgm:presLayoutVars>
      </dgm:prSet>
      <dgm:spPr/>
    </dgm:pt>
    <dgm:pt modelId="{5AF3E719-0C16-41E9-A5C0-284ABB3C51B1}" type="pres">
      <dgm:prSet presAssocID="{6FD69CFB-EC53-4A6E-A6E4-3F06185E780F}" presName="childNode1tx" presStyleLbl="bgAcc1" presStyleIdx="6" presStyleCnt="13">
        <dgm:presLayoutVars>
          <dgm:bulletEnabled val="1"/>
        </dgm:presLayoutVars>
      </dgm:prSet>
      <dgm:spPr/>
    </dgm:pt>
    <dgm:pt modelId="{262A146F-C01A-4058-A3BA-5918442F7D4F}" type="pres">
      <dgm:prSet presAssocID="{6FD69CFB-EC53-4A6E-A6E4-3F06185E780F}" presName="parentNode1" presStyleLbl="node1" presStyleIdx="6" presStyleCnt="13">
        <dgm:presLayoutVars>
          <dgm:chMax val="1"/>
          <dgm:bulletEnabled val="1"/>
        </dgm:presLayoutVars>
      </dgm:prSet>
      <dgm:spPr/>
    </dgm:pt>
    <dgm:pt modelId="{3CA83162-288B-4B1B-9972-4C20BF800BCB}" type="pres">
      <dgm:prSet presAssocID="{6FD69CFB-EC53-4A6E-A6E4-3F06185E780F}" presName="connSite1" presStyleCnt="0"/>
      <dgm:spPr/>
    </dgm:pt>
    <dgm:pt modelId="{3793C6CF-A62D-49AE-867E-4FE891E10B6F}" type="pres">
      <dgm:prSet presAssocID="{A8D787C5-1D14-44EC-B32D-C45DC375A0F8}" presName="Name9" presStyleLbl="sibTrans2D1" presStyleIdx="6" presStyleCnt="12"/>
      <dgm:spPr/>
    </dgm:pt>
    <dgm:pt modelId="{940FFBA4-5ECC-4793-B37E-0CACD3C43631}" type="pres">
      <dgm:prSet presAssocID="{F7D6D3B3-362A-42AF-B155-13531E1671D1}" presName="composite2" presStyleCnt="0"/>
      <dgm:spPr/>
    </dgm:pt>
    <dgm:pt modelId="{045D563F-D81A-4249-83D5-CCF02198D347}" type="pres">
      <dgm:prSet presAssocID="{F7D6D3B3-362A-42AF-B155-13531E1671D1}" presName="dummyNode2" presStyleLbl="node1" presStyleIdx="6" presStyleCnt="13"/>
      <dgm:spPr/>
    </dgm:pt>
    <dgm:pt modelId="{48B223EC-DDEC-41E7-9E67-05F9555368F6}" type="pres">
      <dgm:prSet presAssocID="{F7D6D3B3-362A-42AF-B155-13531E1671D1}" presName="childNode2" presStyleLbl="bgAcc1" presStyleIdx="7" presStyleCnt="13">
        <dgm:presLayoutVars>
          <dgm:bulletEnabled val="1"/>
        </dgm:presLayoutVars>
      </dgm:prSet>
      <dgm:spPr/>
    </dgm:pt>
    <dgm:pt modelId="{0D33F24B-FA07-440F-92BE-97338A594821}" type="pres">
      <dgm:prSet presAssocID="{F7D6D3B3-362A-42AF-B155-13531E1671D1}" presName="childNode2tx" presStyleLbl="bgAcc1" presStyleIdx="7" presStyleCnt="13">
        <dgm:presLayoutVars>
          <dgm:bulletEnabled val="1"/>
        </dgm:presLayoutVars>
      </dgm:prSet>
      <dgm:spPr/>
    </dgm:pt>
    <dgm:pt modelId="{B6C14DA0-6783-4379-A66B-F7340684AF2A}" type="pres">
      <dgm:prSet presAssocID="{F7D6D3B3-362A-42AF-B155-13531E1671D1}" presName="parentNode2" presStyleLbl="node1" presStyleIdx="7" presStyleCnt="13">
        <dgm:presLayoutVars>
          <dgm:chMax val="0"/>
          <dgm:bulletEnabled val="1"/>
        </dgm:presLayoutVars>
      </dgm:prSet>
      <dgm:spPr/>
    </dgm:pt>
    <dgm:pt modelId="{601815C1-C41D-400F-BCE6-B5A31B6102F8}" type="pres">
      <dgm:prSet presAssocID="{F7D6D3B3-362A-42AF-B155-13531E1671D1}" presName="connSite2" presStyleCnt="0"/>
      <dgm:spPr/>
    </dgm:pt>
    <dgm:pt modelId="{85854E71-4A04-4148-9C8F-B463D9B33EFA}" type="pres">
      <dgm:prSet presAssocID="{44A47551-7E7F-4F4B-B386-64E8DC791398}" presName="Name18" presStyleLbl="sibTrans2D1" presStyleIdx="7" presStyleCnt="12"/>
      <dgm:spPr/>
    </dgm:pt>
    <dgm:pt modelId="{F2274BB1-4642-4638-9A64-07E1E1CD1F95}" type="pres">
      <dgm:prSet presAssocID="{5154035C-808E-40FB-A89A-7860036D48B2}" presName="composite1" presStyleCnt="0"/>
      <dgm:spPr/>
    </dgm:pt>
    <dgm:pt modelId="{7E5104E4-FA0C-41D4-9DE1-86224ED3E78C}" type="pres">
      <dgm:prSet presAssocID="{5154035C-808E-40FB-A89A-7860036D48B2}" presName="dummyNode1" presStyleLbl="node1" presStyleIdx="7" presStyleCnt="13"/>
      <dgm:spPr/>
    </dgm:pt>
    <dgm:pt modelId="{4177BF3A-461B-43C0-A2B5-A105FDBC64F4}" type="pres">
      <dgm:prSet presAssocID="{5154035C-808E-40FB-A89A-7860036D48B2}" presName="childNode1" presStyleLbl="bgAcc1" presStyleIdx="8" presStyleCnt="13">
        <dgm:presLayoutVars>
          <dgm:bulletEnabled val="1"/>
        </dgm:presLayoutVars>
      </dgm:prSet>
      <dgm:spPr/>
    </dgm:pt>
    <dgm:pt modelId="{8A6D1BC9-6CAF-4947-B6E3-969A647130B8}" type="pres">
      <dgm:prSet presAssocID="{5154035C-808E-40FB-A89A-7860036D48B2}" presName="childNode1tx" presStyleLbl="bgAcc1" presStyleIdx="8" presStyleCnt="13">
        <dgm:presLayoutVars>
          <dgm:bulletEnabled val="1"/>
        </dgm:presLayoutVars>
      </dgm:prSet>
      <dgm:spPr/>
    </dgm:pt>
    <dgm:pt modelId="{5D46E710-98F0-48BA-8BB1-867A54246E95}" type="pres">
      <dgm:prSet presAssocID="{5154035C-808E-40FB-A89A-7860036D48B2}" presName="parentNode1" presStyleLbl="node1" presStyleIdx="8" presStyleCnt="13">
        <dgm:presLayoutVars>
          <dgm:chMax val="1"/>
          <dgm:bulletEnabled val="1"/>
        </dgm:presLayoutVars>
      </dgm:prSet>
      <dgm:spPr/>
    </dgm:pt>
    <dgm:pt modelId="{8B251D02-4949-4DD0-A5F4-44D30FB3F235}" type="pres">
      <dgm:prSet presAssocID="{5154035C-808E-40FB-A89A-7860036D48B2}" presName="connSite1" presStyleCnt="0"/>
      <dgm:spPr/>
    </dgm:pt>
    <dgm:pt modelId="{FA055C76-06F0-48B5-9ADA-440BD84EF637}" type="pres">
      <dgm:prSet presAssocID="{7927C3DC-B228-4904-A30B-7E32D2C07AA5}" presName="Name9" presStyleLbl="sibTrans2D1" presStyleIdx="8" presStyleCnt="12"/>
      <dgm:spPr/>
    </dgm:pt>
    <dgm:pt modelId="{C5CEC3C0-435F-47EB-BE46-02CCB0896A1D}" type="pres">
      <dgm:prSet presAssocID="{396DE79A-8CA7-4716-937B-950A47C5EBBF}" presName="composite2" presStyleCnt="0"/>
      <dgm:spPr/>
    </dgm:pt>
    <dgm:pt modelId="{E9694CBC-BC89-4D1F-AF5D-8B174A8D41A9}" type="pres">
      <dgm:prSet presAssocID="{396DE79A-8CA7-4716-937B-950A47C5EBBF}" presName="dummyNode2" presStyleLbl="node1" presStyleIdx="8" presStyleCnt="13"/>
      <dgm:spPr/>
    </dgm:pt>
    <dgm:pt modelId="{801F4352-DBC0-4F1D-AD46-6A46E3739614}" type="pres">
      <dgm:prSet presAssocID="{396DE79A-8CA7-4716-937B-950A47C5EBBF}" presName="childNode2" presStyleLbl="bgAcc1" presStyleIdx="9" presStyleCnt="13">
        <dgm:presLayoutVars>
          <dgm:bulletEnabled val="1"/>
        </dgm:presLayoutVars>
      </dgm:prSet>
      <dgm:spPr/>
    </dgm:pt>
    <dgm:pt modelId="{C7EF7BB2-06C2-40E4-A873-9D33DE39C272}" type="pres">
      <dgm:prSet presAssocID="{396DE79A-8CA7-4716-937B-950A47C5EBBF}" presName="childNode2tx" presStyleLbl="bgAcc1" presStyleIdx="9" presStyleCnt="13">
        <dgm:presLayoutVars>
          <dgm:bulletEnabled val="1"/>
        </dgm:presLayoutVars>
      </dgm:prSet>
      <dgm:spPr/>
    </dgm:pt>
    <dgm:pt modelId="{634836F4-8582-4FF4-9AD2-4F2FF46E5B28}" type="pres">
      <dgm:prSet presAssocID="{396DE79A-8CA7-4716-937B-950A47C5EBBF}" presName="parentNode2" presStyleLbl="node1" presStyleIdx="9" presStyleCnt="13">
        <dgm:presLayoutVars>
          <dgm:chMax val="0"/>
          <dgm:bulletEnabled val="1"/>
        </dgm:presLayoutVars>
      </dgm:prSet>
      <dgm:spPr/>
    </dgm:pt>
    <dgm:pt modelId="{E191AFC1-36BB-41D9-8DCA-14DDD871DA2D}" type="pres">
      <dgm:prSet presAssocID="{396DE79A-8CA7-4716-937B-950A47C5EBBF}" presName="connSite2" presStyleCnt="0"/>
      <dgm:spPr/>
    </dgm:pt>
    <dgm:pt modelId="{69875849-28DD-4495-98EC-825DE2B7F1F9}" type="pres">
      <dgm:prSet presAssocID="{FC4711F1-CAEE-48F8-9A3B-B7D0EFF312C8}" presName="Name18" presStyleLbl="sibTrans2D1" presStyleIdx="9" presStyleCnt="12"/>
      <dgm:spPr/>
    </dgm:pt>
    <dgm:pt modelId="{B756FF5F-CF38-4958-B026-6B5589EDEDED}" type="pres">
      <dgm:prSet presAssocID="{C2BAA9ED-7271-4E8C-BEB7-04FA64C0F214}" presName="composite1" presStyleCnt="0"/>
      <dgm:spPr/>
    </dgm:pt>
    <dgm:pt modelId="{EC69A2A8-3670-42AF-AF2B-2D77BE1CA443}" type="pres">
      <dgm:prSet presAssocID="{C2BAA9ED-7271-4E8C-BEB7-04FA64C0F214}" presName="dummyNode1" presStyleLbl="node1" presStyleIdx="9" presStyleCnt="13"/>
      <dgm:spPr/>
    </dgm:pt>
    <dgm:pt modelId="{7DD69052-374C-44A3-9AFC-BB33C7F27F77}" type="pres">
      <dgm:prSet presAssocID="{C2BAA9ED-7271-4E8C-BEB7-04FA64C0F214}" presName="childNode1" presStyleLbl="bgAcc1" presStyleIdx="10" presStyleCnt="13">
        <dgm:presLayoutVars>
          <dgm:bulletEnabled val="1"/>
        </dgm:presLayoutVars>
      </dgm:prSet>
      <dgm:spPr/>
    </dgm:pt>
    <dgm:pt modelId="{BE419183-B835-4649-B7C9-B993B5896350}" type="pres">
      <dgm:prSet presAssocID="{C2BAA9ED-7271-4E8C-BEB7-04FA64C0F214}" presName="childNode1tx" presStyleLbl="bgAcc1" presStyleIdx="10" presStyleCnt="13">
        <dgm:presLayoutVars>
          <dgm:bulletEnabled val="1"/>
        </dgm:presLayoutVars>
      </dgm:prSet>
      <dgm:spPr/>
    </dgm:pt>
    <dgm:pt modelId="{F4EB64C2-D4F7-40B5-992D-EB8DB08CFE82}" type="pres">
      <dgm:prSet presAssocID="{C2BAA9ED-7271-4E8C-BEB7-04FA64C0F214}" presName="parentNode1" presStyleLbl="node1" presStyleIdx="10" presStyleCnt="13">
        <dgm:presLayoutVars>
          <dgm:chMax val="1"/>
          <dgm:bulletEnabled val="1"/>
        </dgm:presLayoutVars>
      </dgm:prSet>
      <dgm:spPr/>
    </dgm:pt>
    <dgm:pt modelId="{DB2C4867-50CA-4B9F-896D-FB8CDBCEA09A}" type="pres">
      <dgm:prSet presAssocID="{C2BAA9ED-7271-4E8C-BEB7-04FA64C0F214}" presName="connSite1" presStyleCnt="0"/>
      <dgm:spPr/>
    </dgm:pt>
    <dgm:pt modelId="{8CA8BBEC-7A66-4052-90C0-222F5CB7A569}" type="pres">
      <dgm:prSet presAssocID="{2ED5B507-CF90-4CC7-99F3-B99CA169715B}" presName="Name9" presStyleLbl="sibTrans2D1" presStyleIdx="10" presStyleCnt="12"/>
      <dgm:spPr/>
    </dgm:pt>
    <dgm:pt modelId="{90F2AEB0-4D6F-4F59-8FB5-33EE120F11C1}" type="pres">
      <dgm:prSet presAssocID="{9D5CD140-6440-430F-94E0-A35A2E12C9AA}" presName="composite2" presStyleCnt="0"/>
      <dgm:spPr/>
    </dgm:pt>
    <dgm:pt modelId="{511D0E76-BD32-467E-BDF1-EDDD5344BE26}" type="pres">
      <dgm:prSet presAssocID="{9D5CD140-6440-430F-94E0-A35A2E12C9AA}" presName="dummyNode2" presStyleLbl="node1" presStyleIdx="10" presStyleCnt="13"/>
      <dgm:spPr/>
    </dgm:pt>
    <dgm:pt modelId="{13EA0207-3503-4C93-B3B5-4DF3EBC2FF60}" type="pres">
      <dgm:prSet presAssocID="{9D5CD140-6440-430F-94E0-A35A2E12C9AA}" presName="childNode2" presStyleLbl="bgAcc1" presStyleIdx="11" presStyleCnt="13">
        <dgm:presLayoutVars>
          <dgm:bulletEnabled val="1"/>
        </dgm:presLayoutVars>
      </dgm:prSet>
      <dgm:spPr/>
    </dgm:pt>
    <dgm:pt modelId="{CD8F6E25-25C5-4CDE-81C5-8DB68FA9FD39}" type="pres">
      <dgm:prSet presAssocID="{9D5CD140-6440-430F-94E0-A35A2E12C9AA}" presName="childNode2tx" presStyleLbl="bgAcc1" presStyleIdx="11" presStyleCnt="13">
        <dgm:presLayoutVars>
          <dgm:bulletEnabled val="1"/>
        </dgm:presLayoutVars>
      </dgm:prSet>
      <dgm:spPr/>
    </dgm:pt>
    <dgm:pt modelId="{F56DDDEC-F91E-4877-BC91-91D7D76DF582}" type="pres">
      <dgm:prSet presAssocID="{9D5CD140-6440-430F-94E0-A35A2E12C9AA}" presName="parentNode2" presStyleLbl="node1" presStyleIdx="11" presStyleCnt="13">
        <dgm:presLayoutVars>
          <dgm:chMax val="0"/>
          <dgm:bulletEnabled val="1"/>
        </dgm:presLayoutVars>
      </dgm:prSet>
      <dgm:spPr/>
    </dgm:pt>
    <dgm:pt modelId="{8DD16F0F-8A47-4613-A54F-4BE1F3B7C728}" type="pres">
      <dgm:prSet presAssocID="{9D5CD140-6440-430F-94E0-A35A2E12C9AA}" presName="connSite2" presStyleCnt="0"/>
      <dgm:spPr/>
    </dgm:pt>
    <dgm:pt modelId="{438EA6BD-DE7E-41E7-918E-D151EA0ED6EB}" type="pres">
      <dgm:prSet presAssocID="{3EE5F6F5-25A5-4076-B2B1-825CB926C1E4}" presName="Name18" presStyleLbl="sibTrans2D1" presStyleIdx="11" presStyleCnt="12"/>
      <dgm:spPr/>
    </dgm:pt>
    <dgm:pt modelId="{8D61E8B0-C7E4-4412-8BC7-4453FA41920F}" type="pres">
      <dgm:prSet presAssocID="{72A1715D-7833-4981-91F8-D2E1C2367E92}" presName="composite1" presStyleCnt="0"/>
      <dgm:spPr/>
    </dgm:pt>
    <dgm:pt modelId="{3C269387-FBA9-40F7-A419-5FA8F620281B}" type="pres">
      <dgm:prSet presAssocID="{72A1715D-7833-4981-91F8-D2E1C2367E92}" presName="dummyNode1" presStyleLbl="node1" presStyleIdx="11" presStyleCnt="13"/>
      <dgm:spPr/>
    </dgm:pt>
    <dgm:pt modelId="{F37D34FF-0B7B-470B-A20C-FF43D0671204}" type="pres">
      <dgm:prSet presAssocID="{72A1715D-7833-4981-91F8-D2E1C2367E92}" presName="childNode1" presStyleLbl="bgAcc1" presStyleIdx="12" presStyleCnt="13">
        <dgm:presLayoutVars>
          <dgm:bulletEnabled val="1"/>
        </dgm:presLayoutVars>
      </dgm:prSet>
      <dgm:spPr/>
    </dgm:pt>
    <dgm:pt modelId="{F5BD0523-E6FE-4E11-9A8C-AD755D0A2D3A}" type="pres">
      <dgm:prSet presAssocID="{72A1715D-7833-4981-91F8-D2E1C2367E92}" presName="childNode1tx" presStyleLbl="bgAcc1" presStyleIdx="12" presStyleCnt="13">
        <dgm:presLayoutVars>
          <dgm:bulletEnabled val="1"/>
        </dgm:presLayoutVars>
      </dgm:prSet>
      <dgm:spPr/>
    </dgm:pt>
    <dgm:pt modelId="{323029C7-3963-410A-B918-3D9BE09CE9A3}" type="pres">
      <dgm:prSet presAssocID="{72A1715D-7833-4981-91F8-D2E1C2367E92}" presName="parentNode1" presStyleLbl="node1" presStyleIdx="12" presStyleCnt="13">
        <dgm:presLayoutVars>
          <dgm:chMax val="1"/>
          <dgm:bulletEnabled val="1"/>
        </dgm:presLayoutVars>
      </dgm:prSet>
      <dgm:spPr/>
    </dgm:pt>
    <dgm:pt modelId="{500F6A48-EAC3-47BD-BE3B-A484711078D2}" type="pres">
      <dgm:prSet presAssocID="{72A1715D-7833-4981-91F8-D2E1C2367E92}" presName="connSite1" presStyleCnt="0"/>
      <dgm:spPr/>
    </dgm:pt>
  </dgm:ptLst>
  <dgm:cxnLst>
    <dgm:cxn modelId="{1E16A900-8A1F-4788-AF51-12E2C11D62D3}" type="presOf" srcId="{A8D787C5-1D14-44EC-B32D-C45DC375A0F8}" destId="{3793C6CF-A62D-49AE-867E-4FE891E10B6F}" srcOrd="0" destOrd="0" presId="urn:microsoft.com/office/officeart/2005/8/layout/hProcess4"/>
    <dgm:cxn modelId="{B58CB307-15F3-4DA8-B14A-4BC0FF0B45FF}" type="presOf" srcId="{2ED5B507-CF90-4CC7-99F3-B99CA169715B}" destId="{8CA8BBEC-7A66-4052-90C0-222F5CB7A569}" srcOrd="0" destOrd="0" presId="urn:microsoft.com/office/officeart/2005/8/layout/hProcess4"/>
    <dgm:cxn modelId="{CC48B00A-8173-480A-868E-B93D73F65B4C}" type="presOf" srcId="{5154035C-808E-40FB-A89A-7860036D48B2}" destId="{5D46E710-98F0-48BA-8BB1-867A54246E95}" srcOrd="0" destOrd="0" presId="urn:microsoft.com/office/officeart/2005/8/layout/hProcess4"/>
    <dgm:cxn modelId="{81BCB61B-1A7F-43E8-B2B7-F5B0B1586FE9}" srcId="{2FC58836-1DD1-4EE7-BD78-A064E72E60DC}" destId="{C2BAA9ED-7271-4E8C-BEB7-04FA64C0F214}" srcOrd="10" destOrd="0" parTransId="{00FB359F-FE8B-4A3C-8B46-7333F0173AC3}" sibTransId="{2ED5B507-CF90-4CC7-99F3-B99CA169715B}"/>
    <dgm:cxn modelId="{E37AE21F-C5A4-4DE5-846B-B459351DEDE9}" type="presOf" srcId="{24876623-ED6C-490C-ABFF-E669939BCC33}" destId="{FF9764D3-864C-46EF-88C5-05B2A9FD6DC3}" srcOrd="0" destOrd="0" presId="urn:microsoft.com/office/officeart/2005/8/layout/hProcess4"/>
    <dgm:cxn modelId="{9D605820-65AD-4C0F-A931-3AD8C5436008}" type="presOf" srcId="{2FC58836-1DD1-4EE7-BD78-A064E72E60DC}" destId="{08D7CE68-15DC-42DA-A814-DD8198F64410}" srcOrd="0" destOrd="0" presId="urn:microsoft.com/office/officeart/2005/8/layout/hProcess4"/>
    <dgm:cxn modelId="{6258A427-1C04-495E-8C45-C14B3B779DE9}" type="presOf" srcId="{662EACB6-248A-48FC-8B6F-2FC5BD66B571}" destId="{2B1445EE-328D-4392-8869-1158129E9FA9}" srcOrd="0" destOrd="0" presId="urn:microsoft.com/office/officeart/2005/8/layout/hProcess4"/>
    <dgm:cxn modelId="{AAEC802B-9A33-4356-8C58-B7FBA3D875BC}" type="presOf" srcId="{025A702A-FF57-4EFC-A6C8-B832417D3F10}" destId="{4252B98F-5A4B-4DBA-BEC0-F1B457E97DF3}" srcOrd="0" destOrd="0" presId="urn:microsoft.com/office/officeart/2005/8/layout/hProcess4"/>
    <dgm:cxn modelId="{E6E7D035-F330-482B-A154-5915C1954B4A}" srcId="{2FC58836-1DD1-4EE7-BD78-A064E72E60DC}" destId="{6FD69CFB-EC53-4A6E-A6E4-3F06185E780F}" srcOrd="6" destOrd="0" parTransId="{D1746F2C-E9CC-4CEF-81FC-E00394079679}" sibTransId="{A8D787C5-1D14-44EC-B32D-C45DC375A0F8}"/>
    <dgm:cxn modelId="{089C7137-1FC6-41C5-ADC6-1F2213BB5303}" srcId="{2FC58836-1DD1-4EE7-BD78-A064E72E60DC}" destId="{72A1715D-7833-4981-91F8-D2E1C2367E92}" srcOrd="12" destOrd="0" parTransId="{279E0258-B344-422D-AB08-CBDC618F52EF}" sibTransId="{23976DED-1AF3-468A-8933-74E0A34D1D84}"/>
    <dgm:cxn modelId="{DF0AA040-A09B-4DC6-9521-AEA33A74AD52}" type="presOf" srcId="{824242A1-46AF-475F-B509-5A4764B47047}" destId="{98793E64-A8C7-49EA-B177-2BDB6F51CAEF}" srcOrd="0" destOrd="0" presId="urn:microsoft.com/office/officeart/2005/8/layout/hProcess4"/>
    <dgm:cxn modelId="{8DFA1D60-DED5-4BE1-B003-B331D3F5CE30}" srcId="{2FC58836-1DD1-4EE7-BD78-A064E72E60DC}" destId="{F7D6D3B3-362A-42AF-B155-13531E1671D1}" srcOrd="7" destOrd="0" parTransId="{A511B0CC-088F-4844-8BFD-A4B902499A74}" sibTransId="{44A47551-7E7F-4F4B-B386-64E8DC791398}"/>
    <dgm:cxn modelId="{A20A9B61-0033-480C-ADDB-236A9EFE0677}" type="presOf" srcId="{44A47551-7E7F-4F4B-B386-64E8DC791398}" destId="{85854E71-4A04-4148-9C8F-B463D9B33EFA}" srcOrd="0" destOrd="0" presId="urn:microsoft.com/office/officeart/2005/8/layout/hProcess4"/>
    <dgm:cxn modelId="{B8811866-B164-4BD8-A530-4A600B6CCEE4}" type="presOf" srcId="{FC4711F1-CAEE-48F8-9A3B-B7D0EFF312C8}" destId="{69875849-28DD-4495-98EC-825DE2B7F1F9}" srcOrd="0" destOrd="0" presId="urn:microsoft.com/office/officeart/2005/8/layout/hProcess4"/>
    <dgm:cxn modelId="{7239DD66-C2E9-44F8-9D76-7F995018E399}" type="presOf" srcId="{F3F80F4B-F15F-401C-B006-D01C466D6116}" destId="{712EBCAB-B18F-4243-8D37-264C7F6765C8}" srcOrd="0" destOrd="0" presId="urn:microsoft.com/office/officeart/2005/8/layout/hProcess4"/>
    <dgm:cxn modelId="{C25FF248-E9CB-4A76-8984-E2AE058A88BC}" type="presOf" srcId="{6FD69CFB-EC53-4A6E-A6E4-3F06185E780F}" destId="{262A146F-C01A-4058-A3BA-5918442F7D4F}" srcOrd="0" destOrd="0" presId="urn:microsoft.com/office/officeart/2005/8/layout/hProcess4"/>
    <dgm:cxn modelId="{20F69449-107B-49B6-9095-5782FF5952FE}" type="presOf" srcId="{72A1715D-7833-4981-91F8-D2E1C2367E92}" destId="{323029C7-3963-410A-B918-3D9BE09CE9A3}" srcOrd="0" destOrd="0" presId="urn:microsoft.com/office/officeart/2005/8/layout/hProcess4"/>
    <dgm:cxn modelId="{D0F3534C-458A-4BE4-82AA-6300597D57D2}" type="presOf" srcId="{51EC1D26-8292-4E2B-BE28-E89E329F9C22}" destId="{9CE99E00-FE4A-4A6D-8180-49268E64382E}" srcOrd="0" destOrd="0" presId="urn:microsoft.com/office/officeart/2005/8/layout/hProcess4"/>
    <dgm:cxn modelId="{DF480554-B39C-4BB9-A78F-20AEDF4BB4D7}" srcId="{2FC58836-1DD1-4EE7-BD78-A064E72E60DC}" destId="{3942E4A8-5937-426E-87D6-19FFB4563E02}" srcOrd="2" destOrd="0" parTransId="{920AB0E8-4CFD-40D3-A69C-D31E0BEAD7B8}" sibTransId="{025A702A-FF57-4EFC-A6C8-B832417D3F10}"/>
    <dgm:cxn modelId="{A7D96B57-8815-4D0C-8CE9-EF001AC5564B}" type="presOf" srcId="{A6B188DE-5D5A-4164-ACD5-21A491D5F054}" destId="{F63D1EA4-6F8C-4FC3-B18B-E90B8227A47A}" srcOrd="0" destOrd="0" presId="urn:microsoft.com/office/officeart/2005/8/layout/hProcess4"/>
    <dgm:cxn modelId="{A0E53F7C-4C04-4CF7-94BC-4934F97AD277}" type="presOf" srcId="{396DE79A-8CA7-4716-937B-950A47C5EBBF}" destId="{634836F4-8582-4FF4-9AD2-4F2FF46E5B28}" srcOrd="0" destOrd="0" presId="urn:microsoft.com/office/officeart/2005/8/layout/hProcess4"/>
    <dgm:cxn modelId="{B0DE6380-F323-471E-8489-0512A33034D7}" type="presOf" srcId="{F7D6D3B3-362A-42AF-B155-13531E1671D1}" destId="{B6C14DA0-6783-4379-A66B-F7340684AF2A}" srcOrd="0" destOrd="0" presId="urn:microsoft.com/office/officeart/2005/8/layout/hProcess4"/>
    <dgm:cxn modelId="{86806082-2972-481E-8DE5-F1C6C0A1B3EB}" type="presOf" srcId="{3EE5F6F5-25A5-4076-B2B1-825CB926C1E4}" destId="{438EA6BD-DE7E-41E7-918E-D151EA0ED6EB}" srcOrd="0" destOrd="0" presId="urn:microsoft.com/office/officeart/2005/8/layout/hProcess4"/>
    <dgm:cxn modelId="{37C27E85-FD36-411B-B684-926D7EE8B19C}" srcId="{2FC58836-1DD1-4EE7-BD78-A064E72E60DC}" destId="{51EC1D26-8292-4E2B-BE28-E89E329F9C22}" srcOrd="5" destOrd="0" parTransId="{B6ABFC28-30AA-4D52-99BC-BF71C7839326}" sibTransId="{F292D7C2-1176-4FB9-B878-4AF9232715BD}"/>
    <dgm:cxn modelId="{A24CE286-C75A-442D-BE4B-147D98B1F176}" type="presOf" srcId="{3942E4A8-5937-426E-87D6-19FFB4563E02}" destId="{685AD32A-8E6E-4DA2-AB13-7D2836764F7E}" srcOrd="0" destOrd="0" presId="urn:microsoft.com/office/officeart/2005/8/layout/hProcess4"/>
    <dgm:cxn modelId="{AD297F97-74B4-4DB4-BC1B-6939B8DEA2AC}" srcId="{2FC58836-1DD1-4EE7-BD78-A064E72E60DC}" destId="{24876623-ED6C-490C-ABFF-E669939BCC33}" srcOrd="3" destOrd="0" parTransId="{A2D07751-BFD7-4E92-8680-1247B658E205}" sibTransId="{11D794F3-A5BD-4B93-9FB3-0023B531CA74}"/>
    <dgm:cxn modelId="{9B271E9C-6508-4709-B906-21AD2BBAE69F}" srcId="{2FC58836-1DD1-4EE7-BD78-A064E72E60DC}" destId="{0BC46E56-FE15-4579-8832-4E1584E8E36C}" srcOrd="0" destOrd="0" parTransId="{EF42A7D7-FE27-4CC2-ADF0-CD4F9D7E722C}" sibTransId="{824242A1-46AF-475F-B509-5A4764B47047}"/>
    <dgm:cxn modelId="{981044A1-2A77-4EB2-9E74-5E5B4AD9D172}" type="presOf" srcId="{11D794F3-A5BD-4B93-9FB3-0023B531CA74}" destId="{EA3FFDDE-3DCB-4F0E-B6AB-E7813DA32B62}" srcOrd="0" destOrd="0" presId="urn:microsoft.com/office/officeart/2005/8/layout/hProcess4"/>
    <dgm:cxn modelId="{1A2B1FB1-5FCB-4C1C-893F-C343920AEB42}" srcId="{2FC58836-1DD1-4EE7-BD78-A064E72E60DC}" destId="{A6B188DE-5D5A-4164-ACD5-21A491D5F054}" srcOrd="1" destOrd="0" parTransId="{8E3507CF-AA8C-490C-AF2F-088A376FEFF3}" sibTransId="{A24A9F5D-7B37-4AF0-A992-C106168E8F56}"/>
    <dgm:cxn modelId="{113592B5-9D5A-4AA2-83AC-A53FBCAB11D9}" type="presOf" srcId="{0BC46E56-FE15-4579-8832-4E1584E8E36C}" destId="{429B0BC7-6898-4186-AC68-97E1B9AFC351}" srcOrd="0" destOrd="0" presId="urn:microsoft.com/office/officeart/2005/8/layout/hProcess4"/>
    <dgm:cxn modelId="{F050B5BC-3313-4609-8555-317302968926}" type="presOf" srcId="{C2BAA9ED-7271-4E8C-BEB7-04FA64C0F214}" destId="{F4EB64C2-D4F7-40B5-992D-EB8DB08CFE82}" srcOrd="0" destOrd="0" presId="urn:microsoft.com/office/officeart/2005/8/layout/hProcess4"/>
    <dgm:cxn modelId="{FC046EC2-BCBF-41BD-8C4E-1A78CFF14B10}" srcId="{2FC58836-1DD1-4EE7-BD78-A064E72E60DC}" destId="{662EACB6-248A-48FC-8B6F-2FC5BD66B571}" srcOrd="4" destOrd="0" parTransId="{DE42748E-B30A-40D5-9B9F-FCE3B16345DA}" sibTransId="{F3F80F4B-F15F-401C-B006-D01C466D6116}"/>
    <dgm:cxn modelId="{1EA084DA-76B5-40F2-93E0-5753FC570A2D}" type="presOf" srcId="{F292D7C2-1176-4FB9-B878-4AF9232715BD}" destId="{5BB8B935-26D3-4684-A76F-4D32500B10FC}" srcOrd="0" destOrd="0" presId="urn:microsoft.com/office/officeart/2005/8/layout/hProcess4"/>
    <dgm:cxn modelId="{B17FCEDA-17F4-41AF-944B-9D5A19DAB7FF}" type="presOf" srcId="{9D5CD140-6440-430F-94E0-A35A2E12C9AA}" destId="{F56DDDEC-F91E-4877-BC91-91D7D76DF582}" srcOrd="0" destOrd="0" presId="urn:microsoft.com/office/officeart/2005/8/layout/hProcess4"/>
    <dgm:cxn modelId="{9192CCDD-98AE-4359-99FA-440A3808724F}" type="presOf" srcId="{7927C3DC-B228-4904-A30B-7E32D2C07AA5}" destId="{FA055C76-06F0-48B5-9ADA-440BD84EF637}" srcOrd="0" destOrd="0" presId="urn:microsoft.com/office/officeart/2005/8/layout/hProcess4"/>
    <dgm:cxn modelId="{C0130DF4-4207-432A-B0C6-49038DDA237B}" srcId="{2FC58836-1DD1-4EE7-BD78-A064E72E60DC}" destId="{396DE79A-8CA7-4716-937B-950A47C5EBBF}" srcOrd="9" destOrd="0" parTransId="{CC910312-34FE-48DC-8666-4AAAC77E11AD}" sibTransId="{FC4711F1-CAEE-48F8-9A3B-B7D0EFF312C8}"/>
    <dgm:cxn modelId="{B5C628FB-43E4-46E7-ABA8-91E5AF2381AD}" type="presOf" srcId="{A24A9F5D-7B37-4AF0-A992-C106168E8F56}" destId="{5E3EDF32-7527-4EF5-BBB9-89CCC6CD8562}" srcOrd="0" destOrd="0" presId="urn:microsoft.com/office/officeart/2005/8/layout/hProcess4"/>
    <dgm:cxn modelId="{57799EFB-9322-459F-A784-4FB509109ABB}" srcId="{2FC58836-1DD1-4EE7-BD78-A064E72E60DC}" destId="{9D5CD140-6440-430F-94E0-A35A2E12C9AA}" srcOrd="11" destOrd="0" parTransId="{37A3DA88-7B4A-4179-B55F-0A89EF287645}" sibTransId="{3EE5F6F5-25A5-4076-B2B1-825CB926C1E4}"/>
    <dgm:cxn modelId="{BC0245FC-B95A-4797-B1A7-5C19DEE10A3C}" srcId="{2FC58836-1DD1-4EE7-BD78-A064E72E60DC}" destId="{5154035C-808E-40FB-A89A-7860036D48B2}" srcOrd="8" destOrd="0" parTransId="{40C17AFD-EDDD-4C12-8921-23893BB3E2DC}" sibTransId="{7927C3DC-B228-4904-A30B-7E32D2C07AA5}"/>
    <dgm:cxn modelId="{3FD20EF6-7636-40B0-B43B-B1C7326CECD1}" type="presParOf" srcId="{08D7CE68-15DC-42DA-A814-DD8198F64410}" destId="{DA0C71DD-6368-433D-A854-EAB68D7AB223}" srcOrd="0" destOrd="0" presId="urn:microsoft.com/office/officeart/2005/8/layout/hProcess4"/>
    <dgm:cxn modelId="{04C3FA46-1D11-45D6-BA1E-B6FF2372F692}" type="presParOf" srcId="{08D7CE68-15DC-42DA-A814-DD8198F64410}" destId="{8C48EA78-B187-4200-84BA-327CD85B43CE}" srcOrd="1" destOrd="0" presId="urn:microsoft.com/office/officeart/2005/8/layout/hProcess4"/>
    <dgm:cxn modelId="{87920A2E-300C-43AB-A69C-1A9E25557429}" type="presParOf" srcId="{08D7CE68-15DC-42DA-A814-DD8198F64410}" destId="{030C9D51-1E9C-4083-B566-208C73BF3EBD}" srcOrd="2" destOrd="0" presId="urn:microsoft.com/office/officeart/2005/8/layout/hProcess4"/>
    <dgm:cxn modelId="{C0F962CC-4BB5-4AF6-B82F-AC425E157894}" type="presParOf" srcId="{030C9D51-1E9C-4083-B566-208C73BF3EBD}" destId="{7D564CDB-6FA1-4F84-B250-3D45CDD59310}" srcOrd="0" destOrd="0" presId="urn:microsoft.com/office/officeart/2005/8/layout/hProcess4"/>
    <dgm:cxn modelId="{2C4D3142-AA71-434A-98C7-1CB2886FC6E6}" type="presParOf" srcId="{7D564CDB-6FA1-4F84-B250-3D45CDD59310}" destId="{C59312AF-1F76-40CD-9264-0ECCE80BABA8}" srcOrd="0" destOrd="0" presId="urn:microsoft.com/office/officeart/2005/8/layout/hProcess4"/>
    <dgm:cxn modelId="{45366362-B982-4C43-A0A2-8E45D0924A7C}" type="presParOf" srcId="{7D564CDB-6FA1-4F84-B250-3D45CDD59310}" destId="{9DF125AA-BB09-4C8E-A367-2FC0987D08DC}" srcOrd="1" destOrd="0" presId="urn:microsoft.com/office/officeart/2005/8/layout/hProcess4"/>
    <dgm:cxn modelId="{0E6A3BE0-E9A6-4BAE-83B9-EBB5466997CA}" type="presParOf" srcId="{7D564CDB-6FA1-4F84-B250-3D45CDD59310}" destId="{077C149D-C1CB-4D04-B640-261C3D0BF474}" srcOrd="2" destOrd="0" presId="urn:microsoft.com/office/officeart/2005/8/layout/hProcess4"/>
    <dgm:cxn modelId="{9F63F65B-73BB-4368-ABED-41CE31A64E3C}" type="presParOf" srcId="{7D564CDB-6FA1-4F84-B250-3D45CDD59310}" destId="{429B0BC7-6898-4186-AC68-97E1B9AFC351}" srcOrd="3" destOrd="0" presId="urn:microsoft.com/office/officeart/2005/8/layout/hProcess4"/>
    <dgm:cxn modelId="{EDACC645-9CEA-4617-BC4C-7E31742E36B8}" type="presParOf" srcId="{7D564CDB-6FA1-4F84-B250-3D45CDD59310}" destId="{45094FE2-7849-4A4F-9334-E3A5D0590BF6}" srcOrd="4" destOrd="0" presId="urn:microsoft.com/office/officeart/2005/8/layout/hProcess4"/>
    <dgm:cxn modelId="{85738D87-EFCE-41B3-A65C-D4A71AEE1CC8}" type="presParOf" srcId="{030C9D51-1E9C-4083-B566-208C73BF3EBD}" destId="{98793E64-A8C7-49EA-B177-2BDB6F51CAEF}" srcOrd="1" destOrd="0" presId="urn:microsoft.com/office/officeart/2005/8/layout/hProcess4"/>
    <dgm:cxn modelId="{66A1DD79-53E1-4E52-99EE-ED419111AEF0}" type="presParOf" srcId="{030C9D51-1E9C-4083-B566-208C73BF3EBD}" destId="{C1F69BB5-EB40-4959-B1F5-F18893E2CBAE}" srcOrd="2" destOrd="0" presId="urn:microsoft.com/office/officeart/2005/8/layout/hProcess4"/>
    <dgm:cxn modelId="{335304A4-C97D-4B8F-8BAA-4D830C4F575A}" type="presParOf" srcId="{C1F69BB5-EB40-4959-B1F5-F18893E2CBAE}" destId="{91D480BA-6EF9-4290-B8F4-348C1C34FCAF}" srcOrd="0" destOrd="0" presId="urn:microsoft.com/office/officeart/2005/8/layout/hProcess4"/>
    <dgm:cxn modelId="{6373C112-0C99-4C79-8994-5179ED4C588B}" type="presParOf" srcId="{C1F69BB5-EB40-4959-B1F5-F18893E2CBAE}" destId="{CCCFE70B-7705-49B4-8513-8B19D01CE888}" srcOrd="1" destOrd="0" presId="urn:microsoft.com/office/officeart/2005/8/layout/hProcess4"/>
    <dgm:cxn modelId="{38BAA3E8-2A35-482B-841F-6A9F38B8B52B}" type="presParOf" srcId="{C1F69BB5-EB40-4959-B1F5-F18893E2CBAE}" destId="{2580A494-E303-4B8A-888F-EF4FAB0DE537}" srcOrd="2" destOrd="0" presId="urn:microsoft.com/office/officeart/2005/8/layout/hProcess4"/>
    <dgm:cxn modelId="{3B2E58F6-0B2C-4AFF-8477-4DD38ADB733D}" type="presParOf" srcId="{C1F69BB5-EB40-4959-B1F5-F18893E2CBAE}" destId="{F63D1EA4-6F8C-4FC3-B18B-E90B8227A47A}" srcOrd="3" destOrd="0" presId="urn:microsoft.com/office/officeart/2005/8/layout/hProcess4"/>
    <dgm:cxn modelId="{5C6F5863-C9ED-4008-9C27-5DB938C2786E}" type="presParOf" srcId="{C1F69BB5-EB40-4959-B1F5-F18893E2CBAE}" destId="{1EF8D490-F925-4731-8F95-789DF7E7C9F5}" srcOrd="4" destOrd="0" presId="urn:microsoft.com/office/officeart/2005/8/layout/hProcess4"/>
    <dgm:cxn modelId="{6D3A5D91-0EC2-4C69-9EDB-27E7657069E8}" type="presParOf" srcId="{030C9D51-1E9C-4083-B566-208C73BF3EBD}" destId="{5E3EDF32-7527-4EF5-BBB9-89CCC6CD8562}" srcOrd="3" destOrd="0" presId="urn:microsoft.com/office/officeart/2005/8/layout/hProcess4"/>
    <dgm:cxn modelId="{5341572D-2C4A-4535-A3C3-B87B30DB9310}" type="presParOf" srcId="{030C9D51-1E9C-4083-B566-208C73BF3EBD}" destId="{542AC99F-17DA-4CE5-9AC9-0472AB89E2EE}" srcOrd="4" destOrd="0" presId="urn:microsoft.com/office/officeart/2005/8/layout/hProcess4"/>
    <dgm:cxn modelId="{05D7091E-9650-4E39-BD34-85EECD031593}" type="presParOf" srcId="{542AC99F-17DA-4CE5-9AC9-0472AB89E2EE}" destId="{0BD4BE00-91F1-4165-BF55-A3B4C6458AB4}" srcOrd="0" destOrd="0" presId="urn:microsoft.com/office/officeart/2005/8/layout/hProcess4"/>
    <dgm:cxn modelId="{C788351F-E089-4B74-894F-A27C65DEFDAE}" type="presParOf" srcId="{542AC99F-17DA-4CE5-9AC9-0472AB89E2EE}" destId="{A33060F1-2C6D-440E-9D1D-20A7AC5AC947}" srcOrd="1" destOrd="0" presId="urn:microsoft.com/office/officeart/2005/8/layout/hProcess4"/>
    <dgm:cxn modelId="{2360FE86-45A2-4238-A117-6A0612C1E089}" type="presParOf" srcId="{542AC99F-17DA-4CE5-9AC9-0472AB89E2EE}" destId="{582F0935-6FE6-41F6-B2CB-14B1220E2F64}" srcOrd="2" destOrd="0" presId="urn:microsoft.com/office/officeart/2005/8/layout/hProcess4"/>
    <dgm:cxn modelId="{4F9A8F2C-BC93-413B-893B-F033D90545A4}" type="presParOf" srcId="{542AC99F-17DA-4CE5-9AC9-0472AB89E2EE}" destId="{685AD32A-8E6E-4DA2-AB13-7D2836764F7E}" srcOrd="3" destOrd="0" presId="urn:microsoft.com/office/officeart/2005/8/layout/hProcess4"/>
    <dgm:cxn modelId="{24AD9D40-E39A-414E-B08F-677D49D1431F}" type="presParOf" srcId="{542AC99F-17DA-4CE5-9AC9-0472AB89E2EE}" destId="{EA30D6C1-C88E-49CD-99BE-14489183F6DA}" srcOrd="4" destOrd="0" presId="urn:microsoft.com/office/officeart/2005/8/layout/hProcess4"/>
    <dgm:cxn modelId="{D0C47AED-EFF1-4B8E-BAC8-EA088872C50D}" type="presParOf" srcId="{030C9D51-1E9C-4083-B566-208C73BF3EBD}" destId="{4252B98F-5A4B-4DBA-BEC0-F1B457E97DF3}" srcOrd="5" destOrd="0" presId="urn:microsoft.com/office/officeart/2005/8/layout/hProcess4"/>
    <dgm:cxn modelId="{F1627B8C-372B-46B1-8FE0-106FB8225649}" type="presParOf" srcId="{030C9D51-1E9C-4083-B566-208C73BF3EBD}" destId="{51324A59-F6C1-494E-9524-3BA246D83749}" srcOrd="6" destOrd="0" presId="urn:microsoft.com/office/officeart/2005/8/layout/hProcess4"/>
    <dgm:cxn modelId="{E8312CE3-6CFA-45AA-98FC-0CE86E6E0ED7}" type="presParOf" srcId="{51324A59-F6C1-494E-9524-3BA246D83749}" destId="{F9F6BDE7-7658-4EB1-BF43-20F3B55112D4}" srcOrd="0" destOrd="0" presId="urn:microsoft.com/office/officeart/2005/8/layout/hProcess4"/>
    <dgm:cxn modelId="{BF783A68-BA9F-45FE-ACE8-94820DCFDBBE}" type="presParOf" srcId="{51324A59-F6C1-494E-9524-3BA246D83749}" destId="{59388154-FE17-4DBF-899B-191D35D5FC34}" srcOrd="1" destOrd="0" presId="urn:microsoft.com/office/officeart/2005/8/layout/hProcess4"/>
    <dgm:cxn modelId="{7CECC522-9ECC-4296-B1A9-265C1200366E}" type="presParOf" srcId="{51324A59-F6C1-494E-9524-3BA246D83749}" destId="{13DEAD92-F4F3-4838-AE2C-584368547E8F}" srcOrd="2" destOrd="0" presId="urn:microsoft.com/office/officeart/2005/8/layout/hProcess4"/>
    <dgm:cxn modelId="{5E79CDB4-E131-48AB-B0C0-BE303DC303C8}" type="presParOf" srcId="{51324A59-F6C1-494E-9524-3BA246D83749}" destId="{FF9764D3-864C-46EF-88C5-05B2A9FD6DC3}" srcOrd="3" destOrd="0" presId="urn:microsoft.com/office/officeart/2005/8/layout/hProcess4"/>
    <dgm:cxn modelId="{7CDE4236-78B0-48D0-A4C1-5CFB2F183E4E}" type="presParOf" srcId="{51324A59-F6C1-494E-9524-3BA246D83749}" destId="{6B6D0721-B1FA-4551-BF38-07A1E8F9C326}" srcOrd="4" destOrd="0" presId="urn:microsoft.com/office/officeart/2005/8/layout/hProcess4"/>
    <dgm:cxn modelId="{76F7FC01-17D1-445F-B70C-A97450129589}" type="presParOf" srcId="{030C9D51-1E9C-4083-B566-208C73BF3EBD}" destId="{EA3FFDDE-3DCB-4F0E-B6AB-E7813DA32B62}" srcOrd="7" destOrd="0" presId="urn:microsoft.com/office/officeart/2005/8/layout/hProcess4"/>
    <dgm:cxn modelId="{06BC363A-5C4B-4567-B77A-AED091337E4B}" type="presParOf" srcId="{030C9D51-1E9C-4083-B566-208C73BF3EBD}" destId="{6272FFAC-F0A9-4FEC-8FE4-DED2176BBFAF}" srcOrd="8" destOrd="0" presId="urn:microsoft.com/office/officeart/2005/8/layout/hProcess4"/>
    <dgm:cxn modelId="{85F99DFC-598B-41E4-A7B2-1FEE79B3BCC2}" type="presParOf" srcId="{6272FFAC-F0A9-4FEC-8FE4-DED2176BBFAF}" destId="{F690C495-E99B-4920-B39E-7ED86B7603CC}" srcOrd="0" destOrd="0" presId="urn:microsoft.com/office/officeart/2005/8/layout/hProcess4"/>
    <dgm:cxn modelId="{D490F4C0-CC81-4CFD-A7C8-89381568EA20}" type="presParOf" srcId="{6272FFAC-F0A9-4FEC-8FE4-DED2176BBFAF}" destId="{E29BB880-7C80-454D-B09F-9220B6D14AB3}" srcOrd="1" destOrd="0" presId="urn:microsoft.com/office/officeart/2005/8/layout/hProcess4"/>
    <dgm:cxn modelId="{10E50F18-C073-4407-97E0-D4C0297D141C}" type="presParOf" srcId="{6272FFAC-F0A9-4FEC-8FE4-DED2176BBFAF}" destId="{63956A2E-B252-4154-AF50-58BEE4CF6478}" srcOrd="2" destOrd="0" presId="urn:microsoft.com/office/officeart/2005/8/layout/hProcess4"/>
    <dgm:cxn modelId="{28E23D03-D187-4835-AB2F-C41F19EA8288}" type="presParOf" srcId="{6272FFAC-F0A9-4FEC-8FE4-DED2176BBFAF}" destId="{2B1445EE-328D-4392-8869-1158129E9FA9}" srcOrd="3" destOrd="0" presId="urn:microsoft.com/office/officeart/2005/8/layout/hProcess4"/>
    <dgm:cxn modelId="{4FD28387-0BEF-4B36-9A7E-9780884B2858}" type="presParOf" srcId="{6272FFAC-F0A9-4FEC-8FE4-DED2176BBFAF}" destId="{033EE3F0-0C50-465A-9D3D-852867C81CE3}" srcOrd="4" destOrd="0" presId="urn:microsoft.com/office/officeart/2005/8/layout/hProcess4"/>
    <dgm:cxn modelId="{01191095-E3B2-4D0B-B855-BF5139199CE8}" type="presParOf" srcId="{030C9D51-1E9C-4083-B566-208C73BF3EBD}" destId="{712EBCAB-B18F-4243-8D37-264C7F6765C8}" srcOrd="9" destOrd="0" presId="urn:microsoft.com/office/officeart/2005/8/layout/hProcess4"/>
    <dgm:cxn modelId="{48CF8C89-DCE6-4F61-A0CC-4599CFD43E62}" type="presParOf" srcId="{030C9D51-1E9C-4083-B566-208C73BF3EBD}" destId="{69A1C388-ED8C-49A0-AEDA-AA2F5950B24B}" srcOrd="10" destOrd="0" presId="urn:microsoft.com/office/officeart/2005/8/layout/hProcess4"/>
    <dgm:cxn modelId="{42C5FB87-137B-40A6-A12D-B256EBDFBA9D}" type="presParOf" srcId="{69A1C388-ED8C-49A0-AEDA-AA2F5950B24B}" destId="{D3E4C369-09ED-4F56-B5CB-AE0587FE0F50}" srcOrd="0" destOrd="0" presId="urn:microsoft.com/office/officeart/2005/8/layout/hProcess4"/>
    <dgm:cxn modelId="{6F580792-5F4B-4940-8F85-53E9B33A854E}" type="presParOf" srcId="{69A1C388-ED8C-49A0-AEDA-AA2F5950B24B}" destId="{00C4838B-1F8A-480A-9EC6-F53F39EB1233}" srcOrd="1" destOrd="0" presId="urn:microsoft.com/office/officeart/2005/8/layout/hProcess4"/>
    <dgm:cxn modelId="{FBEFBE7D-1758-4470-B7D9-3DCA3940E6C2}" type="presParOf" srcId="{69A1C388-ED8C-49A0-AEDA-AA2F5950B24B}" destId="{294654FB-58E8-4A5B-A52B-EFDACB70CD8B}" srcOrd="2" destOrd="0" presId="urn:microsoft.com/office/officeart/2005/8/layout/hProcess4"/>
    <dgm:cxn modelId="{D29374CF-48B3-4EC0-8387-A227A5693B37}" type="presParOf" srcId="{69A1C388-ED8C-49A0-AEDA-AA2F5950B24B}" destId="{9CE99E00-FE4A-4A6D-8180-49268E64382E}" srcOrd="3" destOrd="0" presId="urn:microsoft.com/office/officeart/2005/8/layout/hProcess4"/>
    <dgm:cxn modelId="{03F44B0B-250C-444E-82A2-9C9BFBB2014A}" type="presParOf" srcId="{69A1C388-ED8C-49A0-AEDA-AA2F5950B24B}" destId="{B54BFC50-A06A-459B-943B-F038CB05BB00}" srcOrd="4" destOrd="0" presId="urn:microsoft.com/office/officeart/2005/8/layout/hProcess4"/>
    <dgm:cxn modelId="{6D653E84-B12A-410E-A74D-8E199691A9BD}" type="presParOf" srcId="{030C9D51-1E9C-4083-B566-208C73BF3EBD}" destId="{5BB8B935-26D3-4684-A76F-4D32500B10FC}" srcOrd="11" destOrd="0" presId="urn:microsoft.com/office/officeart/2005/8/layout/hProcess4"/>
    <dgm:cxn modelId="{1CC90206-77B1-45A3-82E4-1134EBDAF35B}" type="presParOf" srcId="{030C9D51-1E9C-4083-B566-208C73BF3EBD}" destId="{D0E36C15-A4AF-44FF-8B32-C4B13389589B}" srcOrd="12" destOrd="0" presId="urn:microsoft.com/office/officeart/2005/8/layout/hProcess4"/>
    <dgm:cxn modelId="{2F1B02B0-8DB3-4F84-AE49-9DDFCF4C819E}" type="presParOf" srcId="{D0E36C15-A4AF-44FF-8B32-C4B13389589B}" destId="{52BCB25C-D2A5-4DAC-AF9E-82C4BDBF00BE}" srcOrd="0" destOrd="0" presId="urn:microsoft.com/office/officeart/2005/8/layout/hProcess4"/>
    <dgm:cxn modelId="{9592A08B-D390-447A-BA07-4E9EB366E4D3}" type="presParOf" srcId="{D0E36C15-A4AF-44FF-8B32-C4B13389589B}" destId="{C969C64E-CDAE-427F-B62A-5BCFD24710DD}" srcOrd="1" destOrd="0" presId="urn:microsoft.com/office/officeart/2005/8/layout/hProcess4"/>
    <dgm:cxn modelId="{2D406893-1F88-49A4-A77C-3DB8E864DEF9}" type="presParOf" srcId="{D0E36C15-A4AF-44FF-8B32-C4B13389589B}" destId="{5AF3E719-0C16-41E9-A5C0-284ABB3C51B1}" srcOrd="2" destOrd="0" presId="urn:microsoft.com/office/officeart/2005/8/layout/hProcess4"/>
    <dgm:cxn modelId="{597CF39A-A9F9-4E3B-BF29-FB44EA3A63EC}" type="presParOf" srcId="{D0E36C15-A4AF-44FF-8B32-C4B13389589B}" destId="{262A146F-C01A-4058-A3BA-5918442F7D4F}" srcOrd="3" destOrd="0" presId="urn:microsoft.com/office/officeart/2005/8/layout/hProcess4"/>
    <dgm:cxn modelId="{BBD8D65E-ED0C-40C6-8B7F-2592FFA8DB3D}" type="presParOf" srcId="{D0E36C15-A4AF-44FF-8B32-C4B13389589B}" destId="{3CA83162-288B-4B1B-9972-4C20BF800BCB}" srcOrd="4" destOrd="0" presId="urn:microsoft.com/office/officeart/2005/8/layout/hProcess4"/>
    <dgm:cxn modelId="{CE17A0E0-2789-4951-A2DF-4C85507889B1}" type="presParOf" srcId="{030C9D51-1E9C-4083-B566-208C73BF3EBD}" destId="{3793C6CF-A62D-49AE-867E-4FE891E10B6F}" srcOrd="13" destOrd="0" presId="urn:microsoft.com/office/officeart/2005/8/layout/hProcess4"/>
    <dgm:cxn modelId="{3C619131-15F3-43DD-AEC3-6DD4FBCC3196}" type="presParOf" srcId="{030C9D51-1E9C-4083-B566-208C73BF3EBD}" destId="{940FFBA4-5ECC-4793-B37E-0CACD3C43631}" srcOrd="14" destOrd="0" presId="urn:microsoft.com/office/officeart/2005/8/layout/hProcess4"/>
    <dgm:cxn modelId="{98F0F4BB-466C-4166-AB27-BB3023815E33}" type="presParOf" srcId="{940FFBA4-5ECC-4793-B37E-0CACD3C43631}" destId="{045D563F-D81A-4249-83D5-CCF02198D347}" srcOrd="0" destOrd="0" presId="urn:microsoft.com/office/officeart/2005/8/layout/hProcess4"/>
    <dgm:cxn modelId="{EFA42988-CB5A-44A4-95C2-14EC59F124FF}" type="presParOf" srcId="{940FFBA4-5ECC-4793-B37E-0CACD3C43631}" destId="{48B223EC-DDEC-41E7-9E67-05F9555368F6}" srcOrd="1" destOrd="0" presId="urn:microsoft.com/office/officeart/2005/8/layout/hProcess4"/>
    <dgm:cxn modelId="{ABDD352C-066B-4A4C-9AB0-7F0C0ED7D824}" type="presParOf" srcId="{940FFBA4-5ECC-4793-B37E-0CACD3C43631}" destId="{0D33F24B-FA07-440F-92BE-97338A594821}" srcOrd="2" destOrd="0" presId="urn:microsoft.com/office/officeart/2005/8/layout/hProcess4"/>
    <dgm:cxn modelId="{98FF0DB0-702F-418C-8191-2B1B405E0A68}" type="presParOf" srcId="{940FFBA4-5ECC-4793-B37E-0CACD3C43631}" destId="{B6C14DA0-6783-4379-A66B-F7340684AF2A}" srcOrd="3" destOrd="0" presId="urn:microsoft.com/office/officeart/2005/8/layout/hProcess4"/>
    <dgm:cxn modelId="{87B0F671-4729-497E-99A1-FD563F9F8522}" type="presParOf" srcId="{940FFBA4-5ECC-4793-B37E-0CACD3C43631}" destId="{601815C1-C41D-400F-BCE6-B5A31B6102F8}" srcOrd="4" destOrd="0" presId="urn:microsoft.com/office/officeart/2005/8/layout/hProcess4"/>
    <dgm:cxn modelId="{90CE8E7F-9EEE-4D53-BDA2-04F7401E0E72}" type="presParOf" srcId="{030C9D51-1E9C-4083-B566-208C73BF3EBD}" destId="{85854E71-4A04-4148-9C8F-B463D9B33EFA}" srcOrd="15" destOrd="0" presId="urn:microsoft.com/office/officeart/2005/8/layout/hProcess4"/>
    <dgm:cxn modelId="{37D2633A-D3DA-4A71-9D72-18181268CBB9}" type="presParOf" srcId="{030C9D51-1E9C-4083-B566-208C73BF3EBD}" destId="{F2274BB1-4642-4638-9A64-07E1E1CD1F95}" srcOrd="16" destOrd="0" presId="urn:microsoft.com/office/officeart/2005/8/layout/hProcess4"/>
    <dgm:cxn modelId="{78ED52EE-96C3-4550-816B-E05FFDF441BA}" type="presParOf" srcId="{F2274BB1-4642-4638-9A64-07E1E1CD1F95}" destId="{7E5104E4-FA0C-41D4-9DE1-86224ED3E78C}" srcOrd="0" destOrd="0" presId="urn:microsoft.com/office/officeart/2005/8/layout/hProcess4"/>
    <dgm:cxn modelId="{E1D1C2D6-0F6C-45C2-AF5F-15DDAD05F3CD}" type="presParOf" srcId="{F2274BB1-4642-4638-9A64-07E1E1CD1F95}" destId="{4177BF3A-461B-43C0-A2B5-A105FDBC64F4}" srcOrd="1" destOrd="0" presId="urn:microsoft.com/office/officeart/2005/8/layout/hProcess4"/>
    <dgm:cxn modelId="{AC905395-4019-4EFE-8A43-00F382F3E038}" type="presParOf" srcId="{F2274BB1-4642-4638-9A64-07E1E1CD1F95}" destId="{8A6D1BC9-6CAF-4947-B6E3-969A647130B8}" srcOrd="2" destOrd="0" presId="urn:microsoft.com/office/officeart/2005/8/layout/hProcess4"/>
    <dgm:cxn modelId="{CF871EAB-6E00-4237-B057-80368C42FBBE}" type="presParOf" srcId="{F2274BB1-4642-4638-9A64-07E1E1CD1F95}" destId="{5D46E710-98F0-48BA-8BB1-867A54246E95}" srcOrd="3" destOrd="0" presId="urn:microsoft.com/office/officeart/2005/8/layout/hProcess4"/>
    <dgm:cxn modelId="{64F08475-A4DB-4D10-B017-713C8C9A4072}" type="presParOf" srcId="{F2274BB1-4642-4638-9A64-07E1E1CD1F95}" destId="{8B251D02-4949-4DD0-A5F4-44D30FB3F235}" srcOrd="4" destOrd="0" presId="urn:microsoft.com/office/officeart/2005/8/layout/hProcess4"/>
    <dgm:cxn modelId="{B743686B-3249-4581-BC62-875DA30A327E}" type="presParOf" srcId="{030C9D51-1E9C-4083-B566-208C73BF3EBD}" destId="{FA055C76-06F0-48B5-9ADA-440BD84EF637}" srcOrd="17" destOrd="0" presId="urn:microsoft.com/office/officeart/2005/8/layout/hProcess4"/>
    <dgm:cxn modelId="{9B7568A1-0C76-43D1-84E7-3E0494EE3111}" type="presParOf" srcId="{030C9D51-1E9C-4083-B566-208C73BF3EBD}" destId="{C5CEC3C0-435F-47EB-BE46-02CCB0896A1D}" srcOrd="18" destOrd="0" presId="urn:microsoft.com/office/officeart/2005/8/layout/hProcess4"/>
    <dgm:cxn modelId="{B593858F-ADD7-435A-BC19-713AF8805BF7}" type="presParOf" srcId="{C5CEC3C0-435F-47EB-BE46-02CCB0896A1D}" destId="{E9694CBC-BC89-4D1F-AF5D-8B174A8D41A9}" srcOrd="0" destOrd="0" presId="urn:microsoft.com/office/officeart/2005/8/layout/hProcess4"/>
    <dgm:cxn modelId="{0248B112-B94B-4B5A-95FB-EF6125C040A2}" type="presParOf" srcId="{C5CEC3C0-435F-47EB-BE46-02CCB0896A1D}" destId="{801F4352-DBC0-4F1D-AD46-6A46E3739614}" srcOrd="1" destOrd="0" presId="urn:microsoft.com/office/officeart/2005/8/layout/hProcess4"/>
    <dgm:cxn modelId="{49FF517D-A680-4BA5-84CF-261FE53539F0}" type="presParOf" srcId="{C5CEC3C0-435F-47EB-BE46-02CCB0896A1D}" destId="{C7EF7BB2-06C2-40E4-A873-9D33DE39C272}" srcOrd="2" destOrd="0" presId="urn:microsoft.com/office/officeart/2005/8/layout/hProcess4"/>
    <dgm:cxn modelId="{10DCA0E9-EB24-4EB5-B216-405C26C0B5DB}" type="presParOf" srcId="{C5CEC3C0-435F-47EB-BE46-02CCB0896A1D}" destId="{634836F4-8582-4FF4-9AD2-4F2FF46E5B28}" srcOrd="3" destOrd="0" presId="urn:microsoft.com/office/officeart/2005/8/layout/hProcess4"/>
    <dgm:cxn modelId="{7A2C675E-C855-45B4-B281-4BDEB56B9E2A}" type="presParOf" srcId="{C5CEC3C0-435F-47EB-BE46-02CCB0896A1D}" destId="{E191AFC1-36BB-41D9-8DCA-14DDD871DA2D}" srcOrd="4" destOrd="0" presId="urn:microsoft.com/office/officeart/2005/8/layout/hProcess4"/>
    <dgm:cxn modelId="{EE88A9C9-D56F-4693-9E55-CD7212620EBD}" type="presParOf" srcId="{030C9D51-1E9C-4083-B566-208C73BF3EBD}" destId="{69875849-28DD-4495-98EC-825DE2B7F1F9}" srcOrd="19" destOrd="0" presId="urn:microsoft.com/office/officeart/2005/8/layout/hProcess4"/>
    <dgm:cxn modelId="{31C53C12-773E-48A0-9906-ADBB426FCD11}" type="presParOf" srcId="{030C9D51-1E9C-4083-B566-208C73BF3EBD}" destId="{B756FF5F-CF38-4958-B026-6B5589EDEDED}" srcOrd="20" destOrd="0" presId="urn:microsoft.com/office/officeart/2005/8/layout/hProcess4"/>
    <dgm:cxn modelId="{799796B3-6FF2-4639-8A3F-37AAD741BA61}" type="presParOf" srcId="{B756FF5F-CF38-4958-B026-6B5589EDEDED}" destId="{EC69A2A8-3670-42AF-AF2B-2D77BE1CA443}" srcOrd="0" destOrd="0" presId="urn:microsoft.com/office/officeart/2005/8/layout/hProcess4"/>
    <dgm:cxn modelId="{7089E16B-1430-4D83-8B26-AF3BC7F20F86}" type="presParOf" srcId="{B756FF5F-CF38-4958-B026-6B5589EDEDED}" destId="{7DD69052-374C-44A3-9AFC-BB33C7F27F77}" srcOrd="1" destOrd="0" presId="urn:microsoft.com/office/officeart/2005/8/layout/hProcess4"/>
    <dgm:cxn modelId="{75596FF0-6185-4F34-A2AE-744934E453E1}" type="presParOf" srcId="{B756FF5F-CF38-4958-B026-6B5589EDEDED}" destId="{BE419183-B835-4649-B7C9-B993B5896350}" srcOrd="2" destOrd="0" presId="urn:microsoft.com/office/officeart/2005/8/layout/hProcess4"/>
    <dgm:cxn modelId="{F70A4D86-0262-41FC-962D-2312E5D95DCA}" type="presParOf" srcId="{B756FF5F-CF38-4958-B026-6B5589EDEDED}" destId="{F4EB64C2-D4F7-40B5-992D-EB8DB08CFE82}" srcOrd="3" destOrd="0" presId="urn:microsoft.com/office/officeart/2005/8/layout/hProcess4"/>
    <dgm:cxn modelId="{F032D606-2655-4AB9-AD80-425806ED452B}" type="presParOf" srcId="{B756FF5F-CF38-4958-B026-6B5589EDEDED}" destId="{DB2C4867-50CA-4B9F-896D-FB8CDBCEA09A}" srcOrd="4" destOrd="0" presId="urn:microsoft.com/office/officeart/2005/8/layout/hProcess4"/>
    <dgm:cxn modelId="{8C538DE9-60F2-48F8-81CE-4E1E1087501C}" type="presParOf" srcId="{030C9D51-1E9C-4083-B566-208C73BF3EBD}" destId="{8CA8BBEC-7A66-4052-90C0-222F5CB7A569}" srcOrd="21" destOrd="0" presId="urn:microsoft.com/office/officeart/2005/8/layout/hProcess4"/>
    <dgm:cxn modelId="{342C49F3-EA7C-40A3-BB9B-538B15AC6C1D}" type="presParOf" srcId="{030C9D51-1E9C-4083-B566-208C73BF3EBD}" destId="{90F2AEB0-4D6F-4F59-8FB5-33EE120F11C1}" srcOrd="22" destOrd="0" presId="urn:microsoft.com/office/officeart/2005/8/layout/hProcess4"/>
    <dgm:cxn modelId="{D2871604-12E7-40FE-908C-C084ACA52AC5}" type="presParOf" srcId="{90F2AEB0-4D6F-4F59-8FB5-33EE120F11C1}" destId="{511D0E76-BD32-467E-BDF1-EDDD5344BE26}" srcOrd="0" destOrd="0" presId="urn:microsoft.com/office/officeart/2005/8/layout/hProcess4"/>
    <dgm:cxn modelId="{73E0E2A3-51BC-44D0-8FC1-6E2764EFD280}" type="presParOf" srcId="{90F2AEB0-4D6F-4F59-8FB5-33EE120F11C1}" destId="{13EA0207-3503-4C93-B3B5-4DF3EBC2FF60}" srcOrd="1" destOrd="0" presId="urn:microsoft.com/office/officeart/2005/8/layout/hProcess4"/>
    <dgm:cxn modelId="{4FE789A6-7789-4D43-911E-489FE38E7BBB}" type="presParOf" srcId="{90F2AEB0-4D6F-4F59-8FB5-33EE120F11C1}" destId="{CD8F6E25-25C5-4CDE-81C5-8DB68FA9FD39}" srcOrd="2" destOrd="0" presId="urn:microsoft.com/office/officeart/2005/8/layout/hProcess4"/>
    <dgm:cxn modelId="{A558E079-08D5-4AD5-AF52-DFACAAFF097B}" type="presParOf" srcId="{90F2AEB0-4D6F-4F59-8FB5-33EE120F11C1}" destId="{F56DDDEC-F91E-4877-BC91-91D7D76DF582}" srcOrd="3" destOrd="0" presId="urn:microsoft.com/office/officeart/2005/8/layout/hProcess4"/>
    <dgm:cxn modelId="{6DB4438D-7011-402C-91E8-01941AE4C831}" type="presParOf" srcId="{90F2AEB0-4D6F-4F59-8FB5-33EE120F11C1}" destId="{8DD16F0F-8A47-4613-A54F-4BE1F3B7C728}" srcOrd="4" destOrd="0" presId="urn:microsoft.com/office/officeart/2005/8/layout/hProcess4"/>
    <dgm:cxn modelId="{48CAA1BF-A7DA-447C-A8C4-7220524A124C}" type="presParOf" srcId="{030C9D51-1E9C-4083-B566-208C73BF3EBD}" destId="{438EA6BD-DE7E-41E7-918E-D151EA0ED6EB}" srcOrd="23" destOrd="0" presId="urn:microsoft.com/office/officeart/2005/8/layout/hProcess4"/>
    <dgm:cxn modelId="{7DBF4153-DFB8-47A0-A423-DC2815A3D172}" type="presParOf" srcId="{030C9D51-1E9C-4083-B566-208C73BF3EBD}" destId="{8D61E8B0-C7E4-4412-8BC7-4453FA41920F}" srcOrd="24" destOrd="0" presId="urn:microsoft.com/office/officeart/2005/8/layout/hProcess4"/>
    <dgm:cxn modelId="{F71DD08B-BF30-4E69-84F5-11BD8994F30F}" type="presParOf" srcId="{8D61E8B0-C7E4-4412-8BC7-4453FA41920F}" destId="{3C269387-FBA9-40F7-A419-5FA8F620281B}" srcOrd="0" destOrd="0" presId="urn:microsoft.com/office/officeart/2005/8/layout/hProcess4"/>
    <dgm:cxn modelId="{E95DE882-B581-4297-9C15-7EDC55880ABD}" type="presParOf" srcId="{8D61E8B0-C7E4-4412-8BC7-4453FA41920F}" destId="{F37D34FF-0B7B-470B-A20C-FF43D0671204}" srcOrd="1" destOrd="0" presId="urn:microsoft.com/office/officeart/2005/8/layout/hProcess4"/>
    <dgm:cxn modelId="{56CCB140-B996-47BD-AF98-BC086E139BF3}" type="presParOf" srcId="{8D61E8B0-C7E4-4412-8BC7-4453FA41920F}" destId="{F5BD0523-E6FE-4E11-9A8C-AD755D0A2D3A}" srcOrd="2" destOrd="0" presId="urn:microsoft.com/office/officeart/2005/8/layout/hProcess4"/>
    <dgm:cxn modelId="{2D1D2247-1545-4BD7-825B-33565545C662}" type="presParOf" srcId="{8D61E8B0-C7E4-4412-8BC7-4453FA41920F}" destId="{323029C7-3963-410A-B918-3D9BE09CE9A3}" srcOrd="3" destOrd="0" presId="urn:microsoft.com/office/officeart/2005/8/layout/hProcess4"/>
    <dgm:cxn modelId="{8FD971BA-62F5-49B5-9722-F7E0DCCA50B4}" type="presParOf" srcId="{8D61E8B0-C7E4-4412-8BC7-4453FA41920F}" destId="{500F6A48-EAC3-47BD-BE3B-A484711078D2}"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7711315-BF5B-4496-BF7E-EB5DDF994E01}"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IN"/>
        </a:p>
      </dgm:t>
    </dgm:pt>
    <dgm:pt modelId="{BF480B7B-6713-4744-B1B3-BAA8C12D0A63}">
      <dgm:prSe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6350" tIns="6350" rIns="6350" bIns="6350" numCol="1" spcCol="1270" anchor="ctr" anchorCtr="0"/>
        <a:lstStyle/>
        <a:p>
          <a:pPr marL="0" lvl="0" indent="0" algn="ctr" defTabSz="444500">
            <a:lnSpc>
              <a:spcPct val="90000"/>
            </a:lnSpc>
            <a:spcBef>
              <a:spcPct val="0"/>
            </a:spcBef>
            <a:spcAft>
              <a:spcPct val="35000"/>
            </a:spcAft>
            <a:buNone/>
          </a:pPr>
          <a:r>
            <a:rPr lang="en-GB" sz="1000" kern="1200" dirty="0">
              <a:solidFill>
                <a:prstClr val="white"/>
              </a:solidFill>
              <a:latin typeface="Calibri" panose="020F0502020204030204"/>
              <a:ea typeface="+mn-ea"/>
              <a:cs typeface="+mn-cs"/>
            </a:rPr>
            <a:t>01Affordability</a:t>
          </a:r>
          <a:endParaRPr lang="en-IN" sz="1000" kern="1200" dirty="0">
            <a:solidFill>
              <a:prstClr val="white"/>
            </a:solidFill>
            <a:latin typeface="Calibri" panose="020F0502020204030204"/>
            <a:ea typeface="+mn-ea"/>
            <a:cs typeface="+mn-cs"/>
          </a:endParaRPr>
        </a:p>
      </dgm:t>
    </dgm:pt>
    <dgm:pt modelId="{5A6C7CF9-DD28-430B-AF4C-7B5F47AECEA0}" type="parTrans" cxnId="{24BCE26C-CEDF-4D41-B2A0-E0E3A9AAAD9B}">
      <dgm:prSet/>
      <dgm:spPr/>
      <dgm:t>
        <a:bodyPr/>
        <a:lstStyle/>
        <a:p>
          <a:endParaRPr lang="en-IN"/>
        </a:p>
      </dgm:t>
    </dgm:pt>
    <dgm:pt modelId="{ADAE384F-89C3-4DE6-A750-0E8698F0D9FB}" type="sibTrans" cxnId="{24BCE26C-CEDF-4D41-B2A0-E0E3A9AAAD9B}">
      <dgm:prSet/>
      <dgm:spPr/>
      <dgm:t>
        <a:bodyPr/>
        <a:lstStyle/>
        <a:p>
          <a:endParaRPr lang="en-IN"/>
        </a:p>
      </dgm:t>
    </dgm:pt>
    <dgm:pt modelId="{8A79D3B4-D187-4651-9457-D16B5F6EB81B}">
      <dgm:prSet custT="1"/>
      <dgm:spPr>
        <a:solidFill>
          <a:srgbClr val="ED7D31">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350" tIns="6350" rIns="6350" bIns="6350" numCol="1" spcCol="1270" anchor="ctr" anchorCtr="0"/>
        <a:lstStyle/>
        <a:p>
          <a:pPr marL="0" lvl="0" indent="0" algn="ctr" defTabSz="444500">
            <a:lnSpc>
              <a:spcPct val="90000"/>
            </a:lnSpc>
            <a:spcBef>
              <a:spcPct val="0"/>
            </a:spcBef>
            <a:spcAft>
              <a:spcPct val="35000"/>
            </a:spcAft>
            <a:buNone/>
          </a:pPr>
          <a:r>
            <a:rPr lang="en-GB" sz="1000" kern="1200">
              <a:solidFill>
                <a:prstClr val="white"/>
              </a:solidFill>
              <a:latin typeface="Calibri" panose="020F0502020204030204"/>
              <a:ea typeface="+mn-ea"/>
              <a:cs typeface="+mn-cs"/>
            </a:rPr>
            <a:t>02Natural Language Query</a:t>
          </a:r>
          <a:endParaRPr lang="en-IN" sz="1000" kern="1200">
            <a:solidFill>
              <a:prstClr val="white"/>
            </a:solidFill>
            <a:latin typeface="Calibri" panose="020F0502020204030204"/>
            <a:ea typeface="+mn-ea"/>
            <a:cs typeface="+mn-cs"/>
          </a:endParaRPr>
        </a:p>
      </dgm:t>
    </dgm:pt>
    <dgm:pt modelId="{C698CA78-8FAF-43E7-8755-59DCFBF05128}" type="parTrans" cxnId="{BAFCFA7B-9277-448F-88CE-E53150B82E81}">
      <dgm:prSet/>
      <dgm:spPr/>
      <dgm:t>
        <a:bodyPr/>
        <a:lstStyle/>
        <a:p>
          <a:endParaRPr lang="en-IN"/>
        </a:p>
      </dgm:t>
    </dgm:pt>
    <dgm:pt modelId="{11563808-3238-4DD9-B3D2-2C12ACDF1F99}" type="sibTrans" cxnId="{BAFCFA7B-9277-448F-88CE-E53150B82E81}">
      <dgm:prSet/>
      <dgm:spPr/>
      <dgm:t>
        <a:bodyPr/>
        <a:lstStyle/>
        <a:p>
          <a:endParaRPr lang="en-IN"/>
        </a:p>
      </dgm:t>
    </dgm:pt>
    <dgm:pt modelId="{31EFFBAF-C76D-45E4-AC74-A1EECDA9A241}">
      <dgm:prSet/>
      <dgm:spPr/>
      <dgm:t>
        <a:bodyPr/>
        <a:lstStyle/>
        <a:p>
          <a:r>
            <a:rPr lang="en-GB"/>
            <a:t>03Real-time Streaming</a:t>
          </a:r>
          <a:endParaRPr lang="en-IN"/>
        </a:p>
      </dgm:t>
    </dgm:pt>
    <dgm:pt modelId="{32814100-57E4-402B-89C6-CD78EA0E82C3}" type="parTrans" cxnId="{5E8B40DC-6BCF-4116-A72F-754C0AC68C12}">
      <dgm:prSet/>
      <dgm:spPr/>
      <dgm:t>
        <a:bodyPr/>
        <a:lstStyle/>
        <a:p>
          <a:endParaRPr lang="en-IN"/>
        </a:p>
      </dgm:t>
    </dgm:pt>
    <dgm:pt modelId="{A707B798-7813-45A0-A8C1-E860725AB7B3}" type="sibTrans" cxnId="{5E8B40DC-6BCF-4116-A72F-754C0AC68C12}">
      <dgm:prSet/>
      <dgm:spPr/>
      <dgm:t>
        <a:bodyPr/>
        <a:lstStyle/>
        <a:p>
          <a:endParaRPr lang="en-IN"/>
        </a:p>
      </dgm:t>
    </dgm:pt>
    <dgm:pt modelId="{C7B1CFB5-5919-4EA1-A710-2CDAA5507B4A}">
      <dgm:prSet/>
      <dgm:spPr/>
      <dgm:t>
        <a:bodyPr/>
        <a:lstStyle/>
        <a:p>
          <a:r>
            <a:rPr lang="en-GB"/>
            <a:t>04Custom Visualization</a:t>
          </a:r>
          <a:endParaRPr lang="en-IN"/>
        </a:p>
      </dgm:t>
    </dgm:pt>
    <dgm:pt modelId="{9216664F-7D44-4AE7-B07C-3BCE2CD22633}" type="parTrans" cxnId="{2E4472F1-8867-4BBD-AB0F-0DB19BCCD5BE}">
      <dgm:prSet/>
      <dgm:spPr/>
      <dgm:t>
        <a:bodyPr/>
        <a:lstStyle/>
        <a:p>
          <a:endParaRPr lang="en-IN"/>
        </a:p>
      </dgm:t>
    </dgm:pt>
    <dgm:pt modelId="{0E08EAC7-C070-457F-AC31-94601D3B4BB0}" type="sibTrans" cxnId="{2E4472F1-8867-4BBD-AB0F-0DB19BCCD5BE}">
      <dgm:prSet/>
      <dgm:spPr/>
      <dgm:t>
        <a:bodyPr/>
        <a:lstStyle/>
        <a:p>
          <a:endParaRPr lang="en-IN"/>
        </a:p>
      </dgm:t>
    </dgm:pt>
    <dgm:pt modelId="{C1231E83-B2A6-4A74-85C1-1432AFF1A999}" type="pres">
      <dgm:prSet presAssocID="{C7711315-BF5B-4496-BF7E-EB5DDF994E01}" presName="composite" presStyleCnt="0">
        <dgm:presLayoutVars>
          <dgm:chMax val="5"/>
          <dgm:dir/>
          <dgm:animLvl val="ctr"/>
          <dgm:resizeHandles val="exact"/>
        </dgm:presLayoutVars>
      </dgm:prSet>
      <dgm:spPr/>
    </dgm:pt>
    <dgm:pt modelId="{3F95496B-38DF-412B-859A-49A7B1746846}" type="pres">
      <dgm:prSet presAssocID="{C7711315-BF5B-4496-BF7E-EB5DDF994E01}" presName="cycle" presStyleCnt="0"/>
      <dgm:spPr/>
    </dgm:pt>
    <dgm:pt modelId="{AC9E4208-892D-419A-B06B-08D72435D591}" type="pres">
      <dgm:prSet presAssocID="{C7711315-BF5B-4496-BF7E-EB5DDF994E01}" presName="centerShape" presStyleCnt="0"/>
      <dgm:spPr/>
    </dgm:pt>
    <dgm:pt modelId="{DDAE399C-AB05-4778-B1C1-89A7789EB243}" type="pres">
      <dgm:prSet presAssocID="{C7711315-BF5B-4496-BF7E-EB5DDF994E01}" presName="connSite" presStyleLbl="node1" presStyleIdx="0" presStyleCnt="5"/>
      <dgm:spPr/>
    </dgm:pt>
    <dgm:pt modelId="{4465074D-7EDD-4750-B77E-E5CFAD9BA269}" type="pres">
      <dgm:prSet presAssocID="{C7711315-BF5B-4496-BF7E-EB5DDF994E01}" presName="visible" presStyleLbl="node1" presStyleIdx="0" presStyleCnt="5"/>
      <dgm:spPr/>
    </dgm:pt>
    <dgm:pt modelId="{5DA331D4-9157-4BE4-9C0E-F8DC929BC7F0}" type="pres">
      <dgm:prSet presAssocID="{5A6C7CF9-DD28-430B-AF4C-7B5F47AECEA0}" presName="Name25" presStyleLbl="parChTrans1D1" presStyleIdx="0" presStyleCnt="4"/>
      <dgm:spPr/>
    </dgm:pt>
    <dgm:pt modelId="{70A25849-DAE4-4AC3-BE83-6E1F8D0AD744}" type="pres">
      <dgm:prSet presAssocID="{BF480B7B-6713-4744-B1B3-BAA8C12D0A63}" presName="node" presStyleCnt="0"/>
      <dgm:spPr/>
    </dgm:pt>
    <dgm:pt modelId="{F6CEB475-0928-427F-9E2F-9CF536AAC5F7}" type="pres">
      <dgm:prSet presAssocID="{BF480B7B-6713-4744-B1B3-BAA8C12D0A63}" presName="parentNode" presStyleLbl="node1" presStyleIdx="1" presStyleCnt="5">
        <dgm:presLayoutVars>
          <dgm:chMax val="1"/>
          <dgm:bulletEnabled val="1"/>
        </dgm:presLayoutVars>
      </dgm:prSet>
      <dgm:spPr>
        <a:xfrm>
          <a:off x="1813513" y="862"/>
          <a:ext cx="1142482" cy="1142482"/>
        </a:xfrm>
        <a:prstGeom prst="ellipse">
          <a:avLst/>
        </a:prstGeom>
      </dgm:spPr>
    </dgm:pt>
    <dgm:pt modelId="{4887C72B-7951-4E77-B3B4-E0BA0BF0D892}" type="pres">
      <dgm:prSet presAssocID="{BF480B7B-6713-4744-B1B3-BAA8C12D0A63}" presName="childNode" presStyleLbl="revTx" presStyleIdx="0" presStyleCnt="0">
        <dgm:presLayoutVars>
          <dgm:bulletEnabled val="1"/>
        </dgm:presLayoutVars>
      </dgm:prSet>
      <dgm:spPr/>
    </dgm:pt>
    <dgm:pt modelId="{161AFC99-4007-4636-9A15-F33743B94C36}" type="pres">
      <dgm:prSet presAssocID="{C698CA78-8FAF-43E7-8755-59DCFBF05128}" presName="Name25" presStyleLbl="parChTrans1D1" presStyleIdx="1" presStyleCnt="4"/>
      <dgm:spPr/>
    </dgm:pt>
    <dgm:pt modelId="{F1ABDDE7-6B8D-4C0A-BAF4-8EB764B4AF7E}" type="pres">
      <dgm:prSet presAssocID="{8A79D3B4-D187-4651-9457-D16B5F6EB81B}" presName="node" presStyleCnt="0"/>
      <dgm:spPr/>
    </dgm:pt>
    <dgm:pt modelId="{AE14D664-13C8-4F86-8348-CD82BF122563}" type="pres">
      <dgm:prSet presAssocID="{8A79D3B4-D187-4651-9457-D16B5F6EB81B}" presName="parentNode" presStyleLbl="node1" presStyleIdx="2" presStyleCnt="5">
        <dgm:presLayoutVars>
          <dgm:chMax val="1"/>
          <dgm:bulletEnabled val="1"/>
        </dgm:presLayoutVars>
      </dgm:prSet>
      <dgm:spPr>
        <a:xfrm>
          <a:off x="2549791" y="1276135"/>
          <a:ext cx="1142482" cy="1142482"/>
        </a:xfrm>
        <a:prstGeom prst="ellipse">
          <a:avLst/>
        </a:prstGeom>
      </dgm:spPr>
    </dgm:pt>
    <dgm:pt modelId="{C5527F4C-399D-469B-A2D6-3A879660108A}" type="pres">
      <dgm:prSet presAssocID="{8A79D3B4-D187-4651-9457-D16B5F6EB81B}" presName="childNode" presStyleLbl="revTx" presStyleIdx="0" presStyleCnt="0">
        <dgm:presLayoutVars>
          <dgm:bulletEnabled val="1"/>
        </dgm:presLayoutVars>
      </dgm:prSet>
      <dgm:spPr/>
    </dgm:pt>
    <dgm:pt modelId="{8CA851F3-8CB5-4C8A-8CFF-55153862B18E}" type="pres">
      <dgm:prSet presAssocID="{32814100-57E4-402B-89C6-CD78EA0E82C3}" presName="Name25" presStyleLbl="parChTrans1D1" presStyleIdx="2" presStyleCnt="4"/>
      <dgm:spPr/>
    </dgm:pt>
    <dgm:pt modelId="{35689FF4-F7E4-423A-B93D-2780D0F37295}" type="pres">
      <dgm:prSet presAssocID="{31EFFBAF-C76D-45E4-AC74-A1EECDA9A241}" presName="node" presStyleCnt="0"/>
      <dgm:spPr/>
    </dgm:pt>
    <dgm:pt modelId="{9927D34A-BCAA-47A7-9C46-E1B6818AD6C3}" type="pres">
      <dgm:prSet presAssocID="{31EFFBAF-C76D-45E4-AC74-A1EECDA9A241}" presName="parentNode" presStyleLbl="node1" presStyleIdx="3" presStyleCnt="5">
        <dgm:presLayoutVars>
          <dgm:chMax val="1"/>
          <dgm:bulletEnabled val="1"/>
        </dgm:presLayoutVars>
      </dgm:prSet>
      <dgm:spPr/>
    </dgm:pt>
    <dgm:pt modelId="{2C56A193-B418-4D3D-B560-032C137FE5F1}" type="pres">
      <dgm:prSet presAssocID="{31EFFBAF-C76D-45E4-AC74-A1EECDA9A241}" presName="childNode" presStyleLbl="revTx" presStyleIdx="0" presStyleCnt="0">
        <dgm:presLayoutVars>
          <dgm:bulletEnabled val="1"/>
        </dgm:presLayoutVars>
      </dgm:prSet>
      <dgm:spPr/>
    </dgm:pt>
    <dgm:pt modelId="{7C16A397-CD46-4738-84F8-C31E956BA874}" type="pres">
      <dgm:prSet presAssocID="{9216664F-7D44-4AE7-B07C-3BCE2CD22633}" presName="Name25" presStyleLbl="parChTrans1D1" presStyleIdx="3" presStyleCnt="4"/>
      <dgm:spPr/>
    </dgm:pt>
    <dgm:pt modelId="{3B53997E-134C-4E5D-AEDF-BB398F5A3C3F}" type="pres">
      <dgm:prSet presAssocID="{C7B1CFB5-5919-4EA1-A710-2CDAA5507B4A}" presName="node" presStyleCnt="0"/>
      <dgm:spPr/>
    </dgm:pt>
    <dgm:pt modelId="{77F465CF-5DBE-4D8C-B4FD-26C75F54A5DF}" type="pres">
      <dgm:prSet presAssocID="{C7B1CFB5-5919-4EA1-A710-2CDAA5507B4A}" presName="parentNode" presStyleLbl="node1" presStyleIdx="4" presStyleCnt="5">
        <dgm:presLayoutVars>
          <dgm:chMax val="1"/>
          <dgm:bulletEnabled val="1"/>
        </dgm:presLayoutVars>
      </dgm:prSet>
      <dgm:spPr/>
    </dgm:pt>
    <dgm:pt modelId="{5B1E411C-1E1A-4215-AAE4-E177BD07D8CD}" type="pres">
      <dgm:prSet presAssocID="{C7B1CFB5-5919-4EA1-A710-2CDAA5507B4A}" presName="childNode" presStyleLbl="revTx" presStyleIdx="0" presStyleCnt="0">
        <dgm:presLayoutVars>
          <dgm:bulletEnabled val="1"/>
        </dgm:presLayoutVars>
      </dgm:prSet>
      <dgm:spPr/>
    </dgm:pt>
  </dgm:ptLst>
  <dgm:cxnLst>
    <dgm:cxn modelId="{9E9E9F03-DA20-4FF2-A4AF-51F10F546CFD}" type="presOf" srcId="{32814100-57E4-402B-89C6-CD78EA0E82C3}" destId="{8CA851F3-8CB5-4C8A-8CFF-55153862B18E}" srcOrd="0" destOrd="0" presId="urn:microsoft.com/office/officeart/2005/8/layout/radial2"/>
    <dgm:cxn modelId="{BF677B26-FAF3-4F3A-8F2D-7646699A1D02}" type="presOf" srcId="{C7B1CFB5-5919-4EA1-A710-2CDAA5507B4A}" destId="{77F465CF-5DBE-4D8C-B4FD-26C75F54A5DF}" srcOrd="0" destOrd="0" presId="urn:microsoft.com/office/officeart/2005/8/layout/radial2"/>
    <dgm:cxn modelId="{B70C263E-BB52-4DD7-BC89-11E19B420BEC}" type="presOf" srcId="{5A6C7CF9-DD28-430B-AF4C-7B5F47AECEA0}" destId="{5DA331D4-9157-4BE4-9C0E-F8DC929BC7F0}" srcOrd="0" destOrd="0" presId="urn:microsoft.com/office/officeart/2005/8/layout/radial2"/>
    <dgm:cxn modelId="{24BCE26C-CEDF-4D41-B2A0-E0E3A9AAAD9B}" srcId="{C7711315-BF5B-4496-BF7E-EB5DDF994E01}" destId="{BF480B7B-6713-4744-B1B3-BAA8C12D0A63}" srcOrd="0" destOrd="0" parTransId="{5A6C7CF9-DD28-430B-AF4C-7B5F47AECEA0}" sibTransId="{ADAE384F-89C3-4DE6-A750-0E8698F0D9FB}"/>
    <dgm:cxn modelId="{84187255-A6D1-4F26-A258-506F72B7A844}" type="presOf" srcId="{BF480B7B-6713-4744-B1B3-BAA8C12D0A63}" destId="{F6CEB475-0928-427F-9E2F-9CF536AAC5F7}" srcOrd="0" destOrd="0" presId="urn:microsoft.com/office/officeart/2005/8/layout/radial2"/>
    <dgm:cxn modelId="{6284A97B-181E-45E7-B937-E7F59A6E56D5}" type="presOf" srcId="{31EFFBAF-C76D-45E4-AC74-A1EECDA9A241}" destId="{9927D34A-BCAA-47A7-9C46-E1B6818AD6C3}" srcOrd="0" destOrd="0" presId="urn:microsoft.com/office/officeart/2005/8/layout/radial2"/>
    <dgm:cxn modelId="{BAFCFA7B-9277-448F-88CE-E53150B82E81}" srcId="{C7711315-BF5B-4496-BF7E-EB5DDF994E01}" destId="{8A79D3B4-D187-4651-9457-D16B5F6EB81B}" srcOrd="1" destOrd="0" parTransId="{C698CA78-8FAF-43E7-8755-59DCFBF05128}" sibTransId="{11563808-3238-4DD9-B3D2-2C12ACDF1F99}"/>
    <dgm:cxn modelId="{7D329E95-D191-4E90-A4F9-2AAD06848A83}" type="presOf" srcId="{8A79D3B4-D187-4651-9457-D16B5F6EB81B}" destId="{AE14D664-13C8-4F86-8348-CD82BF122563}" srcOrd="0" destOrd="0" presId="urn:microsoft.com/office/officeart/2005/8/layout/radial2"/>
    <dgm:cxn modelId="{EA3E2ACB-E44C-4A90-B0FC-052E6D967A75}" type="presOf" srcId="{C7711315-BF5B-4496-BF7E-EB5DDF994E01}" destId="{C1231E83-B2A6-4A74-85C1-1432AFF1A999}" srcOrd="0" destOrd="0" presId="urn:microsoft.com/office/officeart/2005/8/layout/radial2"/>
    <dgm:cxn modelId="{9B31CCCE-2D46-44F7-8D71-F396350EB9C4}" type="presOf" srcId="{9216664F-7D44-4AE7-B07C-3BCE2CD22633}" destId="{7C16A397-CD46-4738-84F8-C31E956BA874}" srcOrd="0" destOrd="0" presId="urn:microsoft.com/office/officeart/2005/8/layout/radial2"/>
    <dgm:cxn modelId="{7AB6E6D0-9B02-4997-BD43-A0758D64F2AC}" type="presOf" srcId="{C698CA78-8FAF-43E7-8755-59DCFBF05128}" destId="{161AFC99-4007-4636-9A15-F33743B94C36}" srcOrd="0" destOrd="0" presId="urn:microsoft.com/office/officeart/2005/8/layout/radial2"/>
    <dgm:cxn modelId="{5E8B40DC-6BCF-4116-A72F-754C0AC68C12}" srcId="{C7711315-BF5B-4496-BF7E-EB5DDF994E01}" destId="{31EFFBAF-C76D-45E4-AC74-A1EECDA9A241}" srcOrd="2" destOrd="0" parTransId="{32814100-57E4-402B-89C6-CD78EA0E82C3}" sibTransId="{A707B798-7813-45A0-A8C1-E860725AB7B3}"/>
    <dgm:cxn modelId="{2E4472F1-8867-4BBD-AB0F-0DB19BCCD5BE}" srcId="{C7711315-BF5B-4496-BF7E-EB5DDF994E01}" destId="{C7B1CFB5-5919-4EA1-A710-2CDAA5507B4A}" srcOrd="3" destOrd="0" parTransId="{9216664F-7D44-4AE7-B07C-3BCE2CD22633}" sibTransId="{0E08EAC7-C070-457F-AC31-94601D3B4BB0}"/>
    <dgm:cxn modelId="{A9BC5F1F-7EC3-460E-B021-ED4B16CC618C}" type="presParOf" srcId="{C1231E83-B2A6-4A74-85C1-1432AFF1A999}" destId="{3F95496B-38DF-412B-859A-49A7B1746846}" srcOrd="0" destOrd="0" presId="urn:microsoft.com/office/officeart/2005/8/layout/radial2"/>
    <dgm:cxn modelId="{E50A3EEE-5223-42AE-8F6B-3A7E56561FF4}" type="presParOf" srcId="{3F95496B-38DF-412B-859A-49A7B1746846}" destId="{AC9E4208-892D-419A-B06B-08D72435D591}" srcOrd="0" destOrd="0" presId="urn:microsoft.com/office/officeart/2005/8/layout/radial2"/>
    <dgm:cxn modelId="{4E23EC57-884D-4151-A996-B010A5AFDA77}" type="presParOf" srcId="{AC9E4208-892D-419A-B06B-08D72435D591}" destId="{DDAE399C-AB05-4778-B1C1-89A7789EB243}" srcOrd="0" destOrd="0" presId="urn:microsoft.com/office/officeart/2005/8/layout/radial2"/>
    <dgm:cxn modelId="{296F9F00-5983-44D4-916A-7256CE7B1EF0}" type="presParOf" srcId="{AC9E4208-892D-419A-B06B-08D72435D591}" destId="{4465074D-7EDD-4750-B77E-E5CFAD9BA269}" srcOrd="1" destOrd="0" presId="urn:microsoft.com/office/officeart/2005/8/layout/radial2"/>
    <dgm:cxn modelId="{B97A1A1C-6697-4252-94EE-22DE6014AAEC}" type="presParOf" srcId="{3F95496B-38DF-412B-859A-49A7B1746846}" destId="{5DA331D4-9157-4BE4-9C0E-F8DC929BC7F0}" srcOrd="1" destOrd="0" presId="urn:microsoft.com/office/officeart/2005/8/layout/radial2"/>
    <dgm:cxn modelId="{B5E7614D-49DF-4BE7-AD65-53BF2BDCDB99}" type="presParOf" srcId="{3F95496B-38DF-412B-859A-49A7B1746846}" destId="{70A25849-DAE4-4AC3-BE83-6E1F8D0AD744}" srcOrd="2" destOrd="0" presId="urn:microsoft.com/office/officeart/2005/8/layout/radial2"/>
    <dgm:cxn modelId="{3CDC044F-DF47-494C-842F-A40943C6E9B6}" type="presParOf" srcId="{70A25849-DAE4-4AC3-BE83-6E1F8D0AD744}" destId="{F6CEB475-0928-427F-9E2F-9CF536AAC5F7}" srcOrd="0" destOrd="0" presId="urn:microsoft.com/office/officeart/2005/8/layout/radial2"/>
    <dgm:cxn modelId="{C1CD424E-5318-4D89-9F3C-9087219EEBBE}" type="presParOf" srcId="{70A25849-DAE4-4AC3-BE83-6E1F8D0AD744}" destId="{4887C72B-7951-4E77-B3B4-E0BA0BF0D892}" srcOrd="1" destOrd="0" presId="urn:microsoft.com/office/officeart/2005/8/layout/radial2"/>
    <dgm:cxn modelId="{7CCBCFC3-CC4F-462F-8B9C-9A64F6151E93}" type="presParOf" srcId="{3F95496B-38DF-412B-859A-49A7B1746846}" destId="{161AFC99-4007-4636-9A15-F33743B94C36}" srcOrd="3" destOrd="0" presId="urn:microsoft.com/office/officeart/2005/8/layout/radial2"/>
    <dgm:cxn modelId="{05E1E5A0-13A0-4686-845B-A29BAC4B0EAC}" type="presParOf" srcId="{3F95496B-38DF-412B-859A-49A7B1746846}" destId="{F1ABDDE7-6B8D-4C0A-BAF4-8EB764B4AF7E}" srcOrd="4" destOrd="0" presId="urn:microsoft.com/office/officeart/2005/8/layout/radial2"/>
    <dgm:cxn modelId="{EE52AA4F-1723-4405-822B-1A82A5E6A2D3}" type="presParOf" srcId="{F1ABDDE7-6B8D-4C0A-BAF4-8EB764B4AF7E}" destId="{AE14D664-13C8-4F86-8348-CD82BF122563}" srcOrd="0" destOrd="0" presId="urn:microsoft.com/office/officeart/2005/8/layout/radial2"/>
    <dgm:cxn modelId="{5F476E50-A576-4FB4-BDAE-92F63D39ACD9}" type="presParOf" srcId="{F1ABDDE7-6B8D-4C0A-BAF4-8EB764B4AF7E}" destId="{C5527F4C-399D-469B-A2D6-3A879660108A}" srcOrd="1" destOrd="0" presId="urn:microsoft.com/office/officeart/2005/8/layout/radial2"/>
    <dgm:cxn modelId="{4D9A5872-BAE5-4083-8F37-556B9927BABB}" type="presParOf" srcId="{3F95496B-38DF-412B-859A-49A7B1746846}" destId="{8CA851F3-8CB5-4C8A-8CFF-55153862B18E}" srcOrd="5" destOrd="0" presId="urn:microsoft.com/office/officeart/2005/8/layout/radial2"/>
    <dgm:cxn modelId="{8CD8C3F2-1BD4-413D-8087-2FAD2C2128ED}" type="presParOf" srcId="{3F95496B-38DF-412B-859A-49A7B1746846}" destId="{35689FF4-F7E4-423A-B93D-2780D0F37295}" srcOrd="6" destOrd="0" presId="urn:microsoft.com/office/officeart/2005/8/layout/radial2"/>
    <dgm:cxn modelId="{EB421844-5356-42B6-ADD3-239E6B8F419A}" type="presParOf" srcId="{35689FF4-F7E4-423A-B93D-2780D0F37295}" destId="{9927D34A-BCAA-47A7-9C46-E1B6818AD6C3}" srcOrd="0" destOrd="0" presId="urn:microsoft.com/office/officeart/2005/8/layout/radial2"/>
    <dgm:cxn modelId="{5A0D7693-FEFC-40B5-A4E2-001CAA39FD64}" type="presParOf" srcId="{35689FF4-F7E4-423A-B93D-2780D0F37295}" destId="{2C56A193-B418-4D3D-B560-032C137FE5F1}" srcOrd="1" destOrd="0" presId="urn:microsoft.com/office/officeart/2005/8/layout/radial2"/>
    <dgm:cxn modelId="{3CE0B666-7BE3-4EED-BDEB-7BF123E7FA4A}" type="presParOf" srcId="{3F95496B-38DF-412B-859A-49A7B1746846}" destId="{7C16A397-CD46-4738-84F8-C31E956BA874}" srcOrd="7" destOrd="0" presId="urn:microsoft.com/office/officeart/2005/8/layout/radial2"/>
    <dgm:cxn modelId="{79066253-37EE-46CF-879B-F06EEB88E2DB}" type="presParOf" srcId="{3F95496B-38DF-412B-859A-49A7B1746846}" destId="{3B53997E-134C-4E5D-AEDF-BB398F5A3C3F}" srcOrd="8" destOrd="0" presId="urn:microsoft.com/office/officeart/2005/8/layout/radial2"/>
    <dgm:cxn modelId="{9E0BAF35-AA3A-4A10-9E5C-16C5C7ED664D}" type="presParOf" srcId="{3B53997E-134C-4E5D-AEDF-BB398F5A3C3F}" destId="{77F465CF-5DBE-4D8C-B4FD-26C75F54A5DF}" srcOrd="0" destOrd="0" presId="urn:microsoft.com/office/officeart/2005/8/layout/radial2"/>
    <dgm:cxn modelId="{80DE8388-C333-423A-9A01-D67D41A81C5C}" type="presParOf" srcId="{3B53997E-134C-4E5D-AEDF-BB398F5A3C3F}" destId="{5B1E411C-1E1A-4215-AAE4-E177BD07D8CD}"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D69F6E2-F370-430E-BF66-5037CB517FE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783F9C84-C4FC-4E68-A6E2-EF2D80B82BB7}">
      <dgm:prSet custT="1"/>
      <dgm:spPr>
        <a:solidFill>
          <a:srgbClr val="ED7D31">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350" tIns="6350" rIns="6350" bIns="6350" numCol="1" spcCol="1270" anchor="ctr" anchorCtr="0"/>
        <a:lstStyle/>
        <a:p>
          <a:pPr marL="0" lvl="0" indent="0" algn="ctr" defTabSz="444500">
            <a:lnSpc>
              <a:spcPct val="90000"/>
            </a:lnSpc>
            <a:spcBef>
              <a:spcPct val="0"/>
            </a:spcBef>
            <a:spcAft>
              <a:spcPct val="35000"/>
            </a:spcAft>
            <a:buNone/>
          </a:pPr>
          <a:endParaRPr lang="en-IN" sz="4400" kern="1200" dirty="0">
            <a:solidFill>
              <a:prstClr val="white"/>
            </a:solidFill>
            <a:latin typeface="Calibri" panose="020F0502020204030204"/>
            <a:ea typeface="+mn-ea"/>
            <a:cs typeface="+mn-cs"/>
          </a:endParaRPr>
        </a:p>
        <a:p>
          <a:pPr marL="0" lvl="0" indent="0" algn="ctr" defTabSz="444500">
            <a:lnSpc>
              <a:spcPct val="90000"/>
            </a:lnSpc>
            <a:spcBef>
              <a:spcPct val="0"/>
            </a:spcBef>
            <a:spcAft>
              <a:spcPct val="35000"/>
            </a:spcAft>
            <a:buNone/>
          </a:pPr>
          <a:r>
            <a:rPr lang="en-IN" sz="4400" kern="1200" dirty="0">
              <a:solidFill>
                <a:prstClr val="white"/>
              </a:solidFill>
              <a:latin typeface="Calibri" panose="020F0502020204030204"/>
              <a:ea typeface="+mn-ea"/>
              <a:cs typeface="+mn-cs"/>
            </a:rPr>
            <a:t>Natural Language Query</a:t>
          </a:r>
        </a:p>
        <a:p>
          <a:pPr marL="0" lvl="0" indent="0" algn="ctr" defTabSz="444500">
            <a:lnSpc>
              <a:spcPct val="90000"/>
            </a:lnSpc>
            <a:spcBef>
              <a:spcPct val="0"/>
            </a:spcBef>
            <a:spcAft>
              <a:spcPct val="35000"/>
            </a:spcAft>
            <a:buNone/>
          </a:pPr>
          <a:endParaRPr lang="en-IN" sz="4400" kern="1200" dirty="0">
            <a:solidFill>
              <a:prstClr val="white"/>
            </a:solidFill>
            <a:latin typeface="Calibri" panose="020F0502020204030204"/>
            <a:ea typeface="+mn-ea"/>
            <a:cs typeface="+mn-cs"/>
          </a:endParaRPr>
        </a:p>
      </dgm:t>
    </dgm:pt>
    <dgm:pt modelId="{7EA7D170-58D7-40CB-BAAD-5449D2726C48}" type="parTrans" cxnId="{C648E104-D7A6-4DC0-96AF-75AD91177958}">
      <dgm:prSet/>
      <dgm:spPr/>
      <dgm:t>
        <a:bodyPr/>
        <a:lstStyle/>
        <a:p>
          <a:endParaRPr lang="en-IN"/>
        </a:p>
      </dgm:t>
    </dgm:pt>
    <dgm:pt modelId="{D78F3471-D058-447C-AE4E-869BB8A5F59E}" type="sibTrans" cxnId="{C648E104-D7A6-4DC0-96AF-75AD91177958}">
      <dgm:prSet/>
      <dgm:spPr/>
      <dgm:t>
        <a:bodyPr/>
        <a:lstStyle/>
        <a:p>
          <a:endParaRPr lang="en-IN"/>
        </a:p>
      </dgm:t>
    </dgm:pt>
    <dgm:pt modelId="{3B2F84A5-807D-4329-8F2C-A6D2710F2F5B}">
      <dgm:prSet/>
      <dgm:spPr/>
      <dgm:t>
        <a:bodyPr/>
        <a:lstStyle/>
        <a:p>
          <a:pPr algn="just"/>
          <a:r>
            <a:rPr lang="en-GB" dirty="0"/>
            <a:t>This feature allows users to type questions and get answers in a user-specific format. This is mainly useful in getting quick </a:t>
          </a:r>
          <a:r>
            <a:rPr lang="en-IN" dirty="0"/>
            <a:t>insights from data</a:t>
          </a:r>
        </a:p>
      </dgm:t>
    </dgm:pt>
    <dgm:pt modelId="{09E5B386-A9DB-46D7-84E2-17BE483749FF}" type="parTrans" cxnId="{50D8FA02-3E7B-4EDF-BE7B-052464597415}">
      <dgm:prSet/>
      <dgm:spPr/>
      <dgm:t>
        <a:bodyPr/>
        <a:lstStyle/>
        <a:p>
          <a:endParaRPr lang="en-IN"/>
        </a:p>
      </dgm:t>
    </dgm:pt>
    <dgm:pt modelId="{F5757837-BC14-4311-AB39-E4713A813D59}" type="sibTrans" cxnId="{50D8FA02-3E7B-4EDF-BE7B-052464597415}">
      <dgm:prSet/>
      <dgm:spPr/>
      <dgm:t>
        <a:bodyPr/>
        <a:lstStyle/>
        <a:p>
          <a:endParaRPr lang="en-IN"/>
        </a:p>
      </dgm:t>
    </dgm:pt>
    <dgm:pt modelId="{868405D9-5BD8-4700-A43B-0115EA5E8168}" type="pres">
      <dgm:prSet presAssocID="{4D69F6E2-F370-430E-BF66-5037CB517FE5}" presName="linear" presStyleCnt="0">
        <dgm:presLayoutVars>
          <dgm:animLvl val="lvl"/>
          <dgm:resizeHandles val="exact"/>
        </dgm:presLayoutVars>
      </dgm:prSet>
      <dgm:spPr/>
    </dgm:pt>
    <dgm:pt modelId="{0F0D2499-75FC-4370-841B-135680059F0F}" type="pres">
      <dgm:prSet presAssocID="{783F9C84-C4FC-4E68-A6E2-EF2D80B82BB7}" presName="parentText" presStyleLbl="node1" presStyleIdx="0" presStyleCnt="2" custScaleY="40518">
        <dgm:presLayoutVars>
          <dgm:chMax val="0"/>
          <dgm:bulletEnabled val="1"/>
        </dgm:presLayoutVars>
      </dgm:prSet>
      <dgm:spPr>
        <a:xfrm>
          <a:off x="0" y="394306"/>
          <a:ext cx="6336632" cy="1233520"/>
        </a:xfrm>
        <a:prstGeom prst="roundRect">
          <a:avLst/>
        </a:prstGeom>
      </dgm:spPr>
    </dgm:pt>
    <dgm:pt modelId="{7ACDD519-4996-49EE-A990-2FDE1C829E31}" type="pres">
      <dgm:prSet presAssocID="{D78F3471-D058-447C-AE4E-869BB8A5F59E}" presName="spacer" presStyleCnt="0"/>
      <dgm:spPr/>
    </dgm:pt>
    <dgm:pt modelId="{92542F87-ED31-424E-8EE4-4818DBAB2295}" type="pres">
      <dgm:prSet presAssocID="{3B2F84A5-807D-4329-8F2C-A6D2710F2F5B}" presName="parentText" presStyleLbl="node1" presStyleIdx="1" presStyleCnt="2">
        <dgm:presLayoutVars>
          <dgm:chMax val="0"/>
          <dgm:bulletEnabled val="1"/>
        </dgm:presLayoutVars>
      </dgm:prSet>
      <dgm:spPr/>
    </dgm:pt>
  </dgm:ptLst>
  <dgm:cxnLst>
    <dgm:cxn modelId="{50D8FA02-3E7B-4EDF-BE7B-052464597415}" srcId="{4D69F6E2-F370-430E-BF66-5037CB517FE5}" destId="{3B2F84A5-807D-4329-8F2C-A6D2710F2F5B}" srcOrd="1" destOrd="0" parTransId="{09E5B386-A9DB-46D7-84E2-17BE483749FF}" sibTransId="{F5757837-BC14-4311-AB39-E4713A813D59}"/>
    <dgm:cxn modelId="{C648E104-D7A6-4DC0-96AF-75AD91177958}" srcId="{4D69F6E2-F370-430E-BF66-5037CB517FE5}" destId="{783F9C84-C4FC-4E68-A6E2-EF2D80B82BB7}" srcOrd="0" destOrd="0" parTransId="{7EA7D170-58D7-40CB-BAAD-5449D2726C48}" sibTransId="{D78F3471-D058-447C-AE4E-869BB8A5F59E}"/>
    <dgm:cxn modelId="{9EB1C1A4-9C38-4FD7-810F-7F1A47976F82}" type="presOf" srcId="{3B2F84A5-807D-4329-8F2C-A6D2710F2F5B}" destId="{92542F87-ED31-424E-8EE4-4818DBAB2295}" srcOrd="0" destOrd="0" presId="urn:microsoft.com/office/officeart/2005/8/layout/vList2"/>
    <dgm:cxn modelId="{A4C52EEC-8338-4270-95CF-0CAEEC322D47}" type="presOf" srcId="{783F9C84-C4FC-4E68-A6E2-EF2D80B82BB7}" destId="{0F0D2499-75FC-4370-841B-135680059F0F}" srcOrd="0" destOrd="0" presId="urn:microsoft.com/office/officeart/2005/8/layout/vList2"/>
    <dgm:cxn modelId="{6E131DED-89AC-4490-B8F7-4F42F43B5EF7}" type="presOf" srcId="{4D69F6E2-F370-430E-BF66-5037CB517FE5}" destId="{868405D9-5BD8-4700-A43B-0115EA5E8168}" srcOrd="0" destOrd="0" presId="urn:microsoft.com/office/officeart/2005/8/layout/vList2"/>
    <dgm:cxn modelId="{DE9161C9-EE59-4FDE-9C84-1EB6E522E4B4}" type="presParOf" srcId="{868405D9-5BD8-4700-A43B-0115EA5E8168}" destId="{0F0D2499-75FC-4370-841B-135680059F0F}" srcOrd="0" destOrd="0" presId="urn:microsoft.com/office/officeart/2005/8/layout/vList2"/>
    <dgm:cxn modelId="{95E93FC0-FC6C-4080-862E-F1B7A1B1A9EA}" type="presParOf" srcId="{868405D9-5BD8-4700-A43B-0115EA5E8168}" destId="{7ACDD519-4996-49EE-A990-2FDE1C829E31}" srcOrd="1" destOrd="0" presId="urn:microsoft.com/office/officeart/2005/8/layout/vList2"/>
    <dgm:cxn modelId="{991DF7EC-B7E7-481F-89C9-B675EC0F99C6}" type="presParOf" srcId="{868405D9-5BD8-4700-A43B-0115EA5E8168}" destId="{92542F87-ED31-424E-8EE4-4818DBAB2295}" srcOrd="2"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7711315-BF5B-4496-BF7E-EB5DDF994E01}"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IN"/>
        </a:p>
      </dgm:t>
    </dgm:pt>
    <dgm:pt modelId="{BF480B7B-6713-4744-B1B3-BAA8C12D0A63}">
      <dgm:prSe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6350" tIns="6350" rIns="6350" bIns="6350" numCol="1" spcCol="1270" anchor="ctr" anchorCtr="0"/>
        <a:lstStyle/>
        <a:p>
          <a:pPr marL="0" lvl="0" indent="0" algn="ctr" defTabSz="444500">
            <a:lnSpc>
              <a:spcPct val="90000"/>
            </a:lnSpc>
            <a:spcBef>
              <a:spcPct val="0"/>
            </a:spcBef>
            <a:spcAft>
              <a:spcPct val="35000"/>
            </a:spcAft>
            <a:buNone/>
          </a:pPr>
          <a:r>
            <a:rPr lang="en-GB" sz="1000" kern="1200" dirty="0">
              <a:solidFill>
                <a:prstClr val="white"/>
              </a:solidFill>
              <a:latin typeface="Calibri" panose="020F0502020204030204"/>
              <a:ea typeface="+mn-ea"/>
              <a:cs typeface="+mn-cs"/>
            </a:rPr>
            <a:t>01Affordability</a:t>
          </a:r>
          <a:endParaRPr lang="en-IN" sz="1000" kern="1200" dirty="0">
            <a:solidFill>
              <a:prstClr val="white"/>
            </a:solidFill>
            <a:latin typeface="Calibri" panose="020F0502020204030204"/>
            <a:ea typeface="+mn-ea"/>
            <a:cs typeface="+mn-cs"/>
          </a:endParaRPr>
        </a:p>
      </dgm:t>
    </dgm:pt>
    <dgm:pt modelId="{5A6C7CF9-DD28-430B-AF4C-7B5F47AECEA0}" type="parTrans" cxnId="{24BCE26C-CEDF-4D41-B2A0-E0E3A9AAAD9B}">
      <dgm:prSet/>
      <dgm:spPr/>
      <dgm:t>
        <a:bodyPr/>
        <a:lstStyle/>
        <a:p>
          <a:endParaRPr lang="en-IN"/>
        </a:p>
      </dgm:t>
    </dgm:pt>
    <dgm:pt modelId="{ADAE384F-89C3-4DE6-A750-0E8698F0D9FB}" type="sibTrans" cxnId="{24BCE26C-CEDF-4D41-B2A0-E0E3A9AAAD9B}">
      <dgm:prSet/>
      <dgm:spPr/>
      <dgm:t>
        <a:bodyPr/>
        <a:lstStyle/>
        <a:p>
          <a:endParaRPr lang="en-IN"/>
        </a:p>
      </dgm:t>
    </dgm:pt>
    <dgm:pt modelId="{8A79D3B4-D187-4651-9457-D16B5F6EB81B}">
      <dgm:prSet/>
      <dgm:spPr/>
      <dgm:t>
        <a:bodyPr/>
        <a:lstStyle/>
        <a:p>
          <a:r>
            <a:rPr lang="en-GB"/>
            <a:t>02Natural Language Query</a:t>
          </a:r>
          <a:endParaRPr lang="en-IN"/>
        </a:p>
      </dgm:t>
    </dgm:pt>
    <dgm:pt modelId="{C698CA78-8FAF-43E7-8755-59DCFBF05128}" type="parTrans" cxnId="{BAFCFA7B-9277-448F-88CE-E53150B82E81}">
      <dgm:prSet/>
      <dgm:spPr/>
      <dgm:t>
        <a:bodyPr/>
        <a:lstStyle/>
        <a:p>
          <a:endParaRPr lang="en-IN"/>
        </a:p>
      </dgm:t>
    </dgm:pt>
    <dgm:pt modelId="{11563808-3238-4DD9-B3D2-2C12ACDF1F99}" type="sibTrans" cxnId="{BAFCFA7B-9277-448F-88CE-E53150B82E81}">
      <dgm:prSet/>
      <dgm:spPr/>
      <dgm:t>
        <a:bodyPr/>
        <a:lstStyle/>
        <a:p>
          <a:endParaRPr lang="en-IN"/>
        </a:p>
      </dgm:t>
    </dgm:pt>
    <dgm:pt modelId="{31EFFBAF-C76D-45E4-AC74-A1EECDA9A241}">
      <dgm:prSet custT="1"/>
      <dgm:spPr>
        <a:solidFill>
          <a:srgbClr val="ED7D31">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350" tIns="6350" rIns="6350" bIns="6350" numCol="1" spcCol="1270" anchor="ctr" anchorCtr="0"/>
        <a:lstStyle/>
        <a:p>
          <a:pPr marL="0" lvl="0" indent="0" algn="ctr" defTabSz="444500">
            <a:lnSpc>
              <a:spcPct val="90000"/>
            </a:lnSpc>
            <a:spcBef>
              <a:spcPct val="0"/>
            </a:spcBef>
            <a:spcAft>
              <a:spcPct val="35000"/>
            </a:spcAft>
            <a:buNone/>
          </a:pPr>
          <a:r>
            <a:rPr lang="en-GB" sz="1000" kern="1200">
              <a:solidFill>
                <a:prstClr val="white"/>
              </a:solidFill>
              <a:latin typeface="Calibri" panose="020F0502020204030204"/>
              <a:ea typeface="+mn-ea"/>
              <a:cs typeface="+mn-cs"/>
            </a:rPr>
            <a:t>03Real-time Streaming</a:t>
          </a:r>
          <a:endParaRPr lang="en-IN" sz="1000" kern="1200">
            <a:solidFill>
              <a:prstClr val="white"/>
            </a:solidFill>
            <a:latin typeface="Calibri" panose="020F0502020204030204"/>
            <a:ea typeface="+mn-ea"/>
            <a:cs typeface="+mn-cs"/>
          </a:endParaRPr>
        </a:p>
      </dgm:t>
    </dgm:pt>
    <dgm:pt modelId="{32814100-57E4-402B-89C6-CD78EA0E82C3}" type="parTrans" cxnId="{5E8B40DC-6BCF-4116-A72F-754C0AC68C12}">
      <dgm:prSet/>
      <dgm:spPr/>
      <dgm:t>
        <a:bodyPr/>
        <a:lstStyle/>
        <a:p>
          <a:endParaRPr lang="en-IN"/>
        </a:p>
      </dgm:t>
    </dgm:pt>
    <dgm:pt modelId="{A707B798-7813-45A0-A8C1-E860725AB7B3}" type="sibTrans" cxnId="{5E8B40DC-6BCF-4116-A72F-754C0AC68C12}">
      <dgm:prSet/>
      <dgm:spPr/>
      <dgm:t>
        <a:bodyPr/>
        <a:lstStyle/>
        <a:p>
          <a:endParaRPr lang="en-IN"/>
        </a:p>
      </dgm:t>
    </dgm:pt>
    <dgm:pt modelId="{C7B1CFB5-5919-4EA1-A710-2CDAA5507B4A}">
      <dgm:prSet/>
      <dgm:spPr/>
      <dgm:t>
        <a:bodyPr/>
        <a:lstStyle/>
        <a:p>
          <a:r>
            <a:rPr lang="en-GB"/>
            <a:t>04Custom Visualization</a:t>
          </a:r>
          <a:endParaRPr lang="en-IN"/>
        </a:p>
      </dgm:t>
    </dgm:pt>
    <dgm:pt modelId="{9216664F-7D44-4AE7-B07C-3BCE2CD22633}" type="parTrans" cxnId="{2E4472F1-8867-4BBD-AB0F-0DB19BCCD5BE}">
      <dgm:prSet/>
      <dgm:spPr/>
      <dgm:t>
        <a:bodyPr/>
        <a:lstStyle/>
        <a:p>
          <a:endParaRPr lang="en-IN"/>
        </a:p>
      </dgm:t>
    </dgm:pt>
    <dgm:pt modelId="{0E08EAC7-C070-457F-AC31-94601D3B4BB0}" type="sibTrans" cxnId="{2E4472F1-8867-4BBD-AB0F-0DB19BCCD5BE}">
      <dgm:prSet/>
      <dgm:spPr/>
      <dgm:t>
        <a:bodyPr/>
        <a:lstStyle/>
        <a:p>
          <a:endParaRPr lang="en-IN"/>
        </a:p>
      </dgm:t>
    </dgm:pt>
    <dgm:pt modelId="{C1231E83-B2A6-4A74-85C1-1432AFF1A999}" type="pres">
      <dgm:prSet presAssocID="{C7711315-BF5B-4496-BF7E-EB5DDF994E01}" presName="composite" presStyleCnt="0">
        <dgm:presLayoutVars>
          <dgm:chMax val="5"/>
          <dgm:dir/>
          <dgm:animLvl val="ctr"/>
          <dgm:resizeHandles val="exact"/>
        </dgm:presLayoutVars>
      </dgm:prSet>
      <dgm:spPr/>
    </dgm:pt>
    <dgm:pt modelId="{3F95496B-38DF-412B-859A-49A7B1746846}" type="pres">
      <dgm:prSet presAssocID="{C7711315-BF5B-4496-BF7E-EB5DDF994E01}" presName="cycle" presStyleCnt="0"/>
      <dgm:spPr/>
    </dgm:pt>
    <dgm:pt modelId="{AC9E4208-892D-419A-B06B-08D72435D591}" type="pres">
      <dgm:prSet presAssocID="{C7711315-BF5B-4496-BF7E-EB5DDF994E01}" presName="centerShape" presStyleCnt="0"/>
      <dgm:spPr/>
    </dgm:pt>
    <dgm:pt modelId="{DDAE399C-AB05-4778-B1C1-89A7789EB243}" type="pres">
      <dgm:prSet presAssocID="{C7711315-BF5B-4496-BF7E-EB5DDF994E01}" presName="connSite" presStyleLbl="node1" presStyleIdx="0" presStyleCnt="5"/>
      <dgm:spPr/>
    </dgm:pt>
    <dgm:pt modelId="{4465074D-7EDD-4750-B77E-E5CFAD9BA269}" type="pres">
      <dgm:prSet presAssocID="{C7711315-BF5B-4496-BF7E-EB5DDF994E01}" presName="visible" presStyleLbl="node1" presStyleIdx="0" presStyleCnt="5"/>
      <dgm:spPr/>
    </dgm:pt>
    <dgm:pt modelId="{5DA331D4-9157-4BE4-9C0E-F8DC929BC7F0}" type="pres">
      <dgm:prSet presAssocID="{5A6C7CF9-DD28-430B-AF4C-7B5F47AECEA0}" presName="Name25" presStyleLbl="parChTrans1D1" presStyleIdx="0" presStyleCnt="4"/>
      <dgm:spPr/>
    </dgm:pt>
    <dgm:pt modelId="{70A25849-DAE4-4AC3-BE83-6E1F8D0AD744}" type="pres">
      <dgm:prSet presAssocID="{BF480B7B-6713-4744-B1B3-BAA8C12D0A63}" presName="node" presStyleCnt="0"/>
      <dgm:spPr/>
    </dgm:pt>
    <dgm:pt modelId="{F6CEB475-0928-427F-9E2F-9CF536AAC5F7}" type="pres">
      <dgm:prSet presAssocID="{BF480B7B-6713-4744-B1B3-BAA8C12D0A63}" presName="parentNode" presStyleLbl="node1" presStyleIdx="1" presStyleCnt="5">
        <dgm:presLayoutVars>
          <dgm:chMax val="1"/>
          <dgm:bulletEnabled val="1"/>
        </dgm:presLayoutVars>
      </dgm:prSet>
      <dgm:spPr>
        <a:xfrm>
          <a:off x="1813513" y="862"/>
          <a:ext cx="1142482" cy="1142482"/>
        </a:xfrm>
        <a:prstGeom prst="ellipse">
          <a:avLst/>
        </a:prstGeom>
      </dgm:spPr>
    </dgm:pt>
    <dgm:pt modelId="{4887C72B-7951-4E77-B3B4-E0BA0BF0D892}" type="pres">
      <dgm:prSet presAssocID="{BF480B7B-6713-4744-B1B3-BAA8C12D0A63}" presName="childNode" presStyleLbl="revTx" presStyleIdx="0" presStyleCnt="0">
        <dgm:presLayoutVars>
          <dgm:bulletEnabled val="1"/>
        </dgm:presLayoutVars>
      </dgm:prSet>
      <dgm:spPr/>
    </dgm:pt>
    <dgm:pt modelId="{161AFC99-4007-4636-9A15-F33743B94C36}" type="pres">
      <dgm:prSet presAssocID="{C698CA78-8FAF-43E7-8755-59DCFBF05128}" presName="Name25" presStyleLbl="parChTrans1D1" presStyleIdx="1" presStyleCnt="4"/>
      <dgm:spPr/>
    </dgm:pt>
    <dgm:pt modelId="{F1ABDDE7-6B8D-4C0A-BAF4-8EB764B4AF7E}" type="pres">
      <dgm:prSet presAssocID="{8A79D3B4-D187-4651-9457-D16B5F6EB81B}" presName="node" presStyleCnt="0"/>
      <dgm:spPr/>
    </dgm:pt>
    <dgm:pt modelId="{AE14D664-13C8-4F86-8348-CD82BF122563}" type="pres">
      <dgm:prSet presAssocID="{8A79D3B4-D187-4651-9457-D16B5F6EB81B}" presName="parentNode" presStyleLbl="node1" presStyleIdx="2" presStyleCnt="5">
        <dgm:presLayoutVars>
          <dgm:chMax val="1"/>
          <dgm:bulletEnabled val="1"/>
        </dgm:presLayoutVars>
      </dgm:prSet>
      <dgm:spPr/>
    </dgm:pt>
    <dgm:pt modelId="{C5527F4C-399D-469B-A2D6-3A879660108A}" type="pres">
      <dgm:prSet presAssocID="{8A79D3B4-D187-4651-9457-D16B5F6EB81B}" presName="childNode" presStyleLbl="revTx" presStyleIdx="0" presStyleCnt="0">
        <dgm:presLayoutVars>
          <dgm:bulletEnabled val="1"/>
        </dgm:presLayoutVars>
      </dgm:prSet>
      <dgm:spPr/>
    </dgm:pt>
    <dgm:pt modelId="{8CA851F3-8CB5-4C8A-8CFF-55153862B18E}" type="pres">
      <dgm:prSet presAssocID="{32814100-57E4-402B-89C6-CD78EA0E82C3}" presName="Name25" presStyleLbl="parChTrans1D1" presStyleIdx="2" presStyleCnt="4"/>
      <dgm:spPr/>
    </dgm:pt>
    <dgm:pt modelId="{35689FF4-F7E4-423A-B93D-2780D0F37295}" type="pres">
      <dgm:prSet presAssocID="{31EFFBAF-C76D-45E4-AC74-A1EECDA9A241}" presName="node" presStyleCnt="0"/>
      <dgm:spPr/>
    </dgm:pt>
    <dgm:pt modelId="{9927D34A-BCAA-47A7-9C46-E1B6818AD6C3}" type="pres">
      <dgm:prSet presAssocID="{31EFFBAF-C76D-45E4-AC74-A1EECDA9A241}" presName="parentNode" presStyleLbl="node1" presStyleIdx="3" presStyleCnt="5">
        <dgm:presLayoutVars>
          <dgm:chMax val="1"/>
          <dgm:bulletEnabled val="1"/>
        </dgm:presLayoutVars>
      </dgm:prSet>
      <dgm:spPr>
        <a:xfrm>
          <a:off x="2549791" y="2748692"/>
          <a:ext cx="1142482" cy="1142482"/>
        </a:xfrm>
        <a:prstGeom prst="ellipse">
          <a:avLst/>
        </a:prstGeom>
      </dgm:spPr>
    </dgm:pt>
    <dgm:pt modelId="{2C56A193-B418-4D3D-B560-032C137FE5F1}" type="pres">
      <dgm:prSet presAssocID="{31EFFBAF-C76D-45E4-AC74-A1EECDA9A241}" presName="childNode" presStyleLbl="revTx" presStyleIdx="0" presStyleCnt="0">
        <dgm:presLayoutVars>
          <dgm:bulletEnabled val="1"/>
        </dgm:presLayoutVars>
      </dgm:prSet>
      <dgm:spPr/>
    </dgm:pt>
    <dgm:pt modelId="{7C16A397-CD46-4738-84F8-C31E956BA874}" type="pres">
      <dgm:prSet presAssocID="{9216664F-7D44-4AE7-B07C-3BCE2CD22633}" presName="Name25" presStyleLbl="parChTrans1D1" presStyleIdx="3" presStyleCnt="4"/>
      <dgm:spPr/>
    </dgm:pt>
    <dgm:pt modelId="{3B53997E-134C-4E5D-AEDF-BB398F5A3C3F}" type="pres">
      <dgm:prSet presAssocID="{C7B1CFB5-5919-4EA1-A710-2CDAA5507B4A}" presName="node" presStyleCnt="0"/>
      <dgm:spPr/>
    </dgm:pt>
    <dgm:pt modelId="{77F465CF-5DBE-4D8C-B4FD-26C75F54A5DF}" type="pres">
      <dgm:prSet presAssocID="{C7B1CFB5-5919-4EA1-A710-2CDAA5507B4A}" presName="parentNode" presStyleLbl="node1" presStyleIdx="4" presStyleCnt="5">
        <dgm:presLayoutVars>
          <dgm:chMax val="1"/>
          <dgm:bulletEnabled val="1"/>
        </dgm:presLayoutVars>
      </dgm:prSet>
      <dgm:spPr/>
    </dgm:pt>
    <dgm:pt modelId="{5B1E411C-1E1A-4215-AAE4-E177BD07D8CD}" type="pres">
      <dgm:prSet presAssocID="{C7B1CFB5-5919-4EA1-A710-2CDAA5507B4A}" presName="childNode" presStyleLbl="revTx" presStyleIdx="0" presStyleCnt="0">
        <dgm:presLayoutVars>
          <dgm:bulletEnabled val="1"/>
        </dgm:presLayoutVars>
      </dgm:prSet>
      <dgm:spPr/>
    </dgm:pt>
  </dgm:ptLst>
  <dgm:cxnLst>
    <dgm:cxn modelId="{9E9E9F03-DA20-4FF2-A4AF-51F10F546CFD}" type="presOf" srcId="{32814100-57E4-402B-89C6-CD78EA0E82C3}" destId="{8CA851F3-8CB5-4C8A-8CFF-55153862B18E}" srcOrd="0" destOrd="0" presId="urn:microsoft.com/office/officeart/2005/8/layout/radial2"/>
    <dgm:cxn modelId="{BF677B26-FAF3-4F3A-8F2D-7646699A1D02}" type="presOf" srcId="{C7B1CFB5-5919-4EA1-A710-2CDAA5507B4A}" destId="{77F465CF-5DBE-4D8C-B4FD-26C75F54A5DF}" srcOrd="0" destOrd="0" presId="urn:microsoft.com/office/officeart/2005/8/layout/radial2"/>
    <dgm:cxn modelId="{B70C263E-BB52-4DD7-BC89-11E19B420BEC}" type="presOf" srcId="{5A6C7CF9-DD28-430B-AF4C-7B5F47AECEA0}" destId="{5DA331D4-9157-4BE4-9C0E-F8DC929BC7F0}" srcOrd="0" destOrd="0" presId="urn:microsoft.com/office/officeart/2005/8/layout/radial2"/>
    <dgm:cxn modelId="{24BCE26C-CEDF-4D41-B2A0-E0E3A9AAAD9B}" srcId="{C7711315-BF5B-4496-BF7E-EB5DDF994E01}" destId="{BF480B7B-6713-4744-B1B3-BAA8C12D0A63}" srcOrd="0" destOrd="0" parTransId="{5A6C7CF9-DD28-430B-AF4C-7B5F47AECEA0}" sibTransId="{ADAE384F-89C3-4DE6-A750-0E8698F0D9FB}"/>
    <dgm:cxn modelId="{84187255-A6D1-4F26-A258-506F72B7A844}" type="presOf" srcId="{BF480B7B-6713-4744-B1B3-BAA8C12D0A63}" destId="{F6CEB475-0928-427F-9E2F-9CF536AAC5F7}" srcOrd="0" destOrd="0" presId="urn:microsoft.com/office/officeart/2005/8/layout/radial2"/>
    <dgm:cxn modelId="{6284A97B-181E-45E7-B937-E7F59A6E56D5}" type="presOf" srcId="{31EFFBAF-C76D-45E4-AC74-A1EECDA9A241}" destId="{9927D34A-BCAA-47A7-9C46-E1B6818AD6C3}" srcOrd="0" destOrd="0" presId="urn:microsoft.com/office/officeart/2005/8/layout/radial2"/>
    <dgm:cxn modelId="{BAFCFA7B-9277-448F-88CE-E53150B82E81}" srcId="{C7711315-BF5B-4496-BF7E-EB5DDF994E01}" destId="{8A79D3B4-D187-4651-9457-D16B5F6EB81B}" srcOrd="1" destOrd="0" parTransId="{C698CA78-8FAF-43E7-8755-59DCFBF05128}" sibTransId="{11563808-3238-4DD9-B3D2-2C12ACDF1F99}"/>
    <dgm:cxn modelId="{7D329E95-D191-4E90-A4F9-2AAD06848A83}" type="presOf" srcId="{8A79D3B4-D187-4651-9457-D16B5F6EB81B}" destId="{AE14D664-13C8-4F86-8348-CD82BF122563}" srcOrd="0" destOrd="0" presId="urn:microsoft.com/office/officeart/2005/8/layout/radial2"/>
    <dgm:cxn modelId="{EA3E2ACB-E44C-4A90-B0FC-052E6D967A75}" type="presOf" srcId="{C7711315-BF5B-4496-BF7E-EB5DDF994E01}" destId="{C1231E83-B2A6-4A74-85C1-1432AFF1A999}" srcOrd="0" destOrd="0" presId="urn:microsoft.com/office/officeart/2005/8/layout/radial2"/>
    <dgm:cxn modelId="{9B31CCCE-2D46-44F7-8D71-F396350EB9C4}" type="presOf" srcId="{9216664F-7D44-4AE7-B07C-3BCE2CD22633}" destId="{7C16A397-CD46-4738-84F8-C31E956BA874}" srcOrd="0" destOrd="0" presId="urn:microsoft.com/office/officeart/2005/8/layout/radial2"/>
    <dgm:cxn modelId="{7AB6E6D0-9B02-4997-BD43-A0758D64F2AC}" type="presOf" srcId="{C698CA78-8FAF-43E7-8755-59DCFBF05128}" destId="{161AFC99-4007-4636-9A15-F33743B94C36}" srcOrd="0" destOrd="0" presId="urn:microsoft.com/office/officeart/2005/8/layout/radial2"/>
    <dgm:cxn modelId="{5E8B40DC-6BCF-4116-A72F-754C0AC68C12}" srcId="{C7711315-BF5B-4496-BF7E-EB5DDF994E01}" destId="{31EFFBAF-C76D-45E4-AC74-A1EECDA9A241}" srcOrd="2" destOrd="0" parTransId="{32814100-57E4-402B-89C6-CD78EA0E82C3}" sibTransId="{A707B798-7813-45A0-A8C1-E860725AB7B3}"/>
    <dgm:cxn modelId="{2E4472F1-8867-4BBD-AB0F-0DB19BCCD5BE}" srcId="{C7711315-BF5B-4496-BF7E-EB5DDF994E01}" destId="{C7B1CFB5-5919-4EA1-A710-2CDAA5507B4A}" srcOrd="3" destOrd="0" parTransId="{9216664F-7D44-4AE7-B07C-3BCE2CD22633}" sibTransId="{0E08EAC7-C070-457F-AC31-94601D3B4BB0}"/>
    <dgm:cxn modelId="{A9BC5F1F-7EC3-460E-B021-ED4B16CC618C}" type="presParOf" srcId="{C1231E83-B2A6-4A74-85C1-1432AFF1A999}" destId="{3F95496B-38DF-412B-859A-49A7B1746846}" srcOrd="0" destOrd="0" presId="urn:microsoft.com/office/officeart/2005/8/layout/radial2"/>
    <dgm:cxn modelId="{E50A3EEE-5223-42AE-8F6B-3A7E56561FF4}" type="presParOf" srcId="{3F95496B-38DF-412B-859A-49A7B1746846}" destId="{AC9E4208-892D-419A-B06B-08D72435D591}" srcOrd="0" destOrd="0" presId="urn:microsoft.com/office/officeart/2005/8/layout/radial2"/>
    <dgm:cxn modelId="{4E23EC57-884D-4151-A996-B010A5AFDA77}" type="presParOf" srcId="{AC9E4208-892D-419A-B06B-08D72435D591}" destId="{DDAE399C-AB05-4778-B1C1-89A7789EB243}" srcOrd="0" destOrd="0" presId="urn:microsoft.com/office/officeart/2005/8/layout/radial2"/>
    <dgm:cxn modelId="{296F9F00-5983-44D4-916A-7256CE7B1EF0}" type="presParOf" srcId="{AC9E4208-892D-419A-B06B-08D72435D591}" destId="{4465074D-7EDD-4750-B77E-E5CFAD9BA269}" srcOrd="1" destOrd="0" presId="urn:microsoft.com/office/officeart/2005/8/layout/radial2"/>
    <dgm:cxn modelId="{B97A1A1C-6697-4252-94EE-22DE6014AAEC}" type="presParOf" srcId="{3F95496B-38DF-412B-859A-49A7B1746846}" destId="{5DA331D4-9157-4BE4-9C0E-F8DC929BC7F0}" srcOrd="1" destOrd="0" presId="urn:microsoft.com/office/officeart/2005/8/layout/radial2"/>
    <dgm:cxn modelId="{B5E7614D-49DF-4BE7-AD65-53BF2BDCDB99}" type="presParOf" srcId="{3F95496B-38DF-412B-859A-49A7B1746846}" destId="{70A25849-DAE4-4AC3-BE83-6E1F8D0AD744}" srcOrd="2" destOrd="0" presId="urn:microsoft.com/office/officeart/2005/8/layout/radial2"/>
    <dgm:cxn modelId="{3CDC044F-DF47-494C-842F-A40943C6E9B6}" type="presParOf" srcId="{70A25849-DAE4-4AC3-BE83-6E1F8D0AD744}" destId="{F6CEB475-0928-427F-9E2F-9CF536AAC5F7}" srcOrd="0" destOrd="0" presId="urn:microsoft.com/office/officeart/2005/8/layout/radial2"/>
    <dgm:cxn modelId="{C1CD424E-5318-4D89-9F3C-9087219EEBBE}" type="presParOf" srcId="{70A25849-DAE4-4AC3-BE83-6E1F8D0AD744}" destId="{4887C72B-7951-4E77-B3B4-E0BA0BF0D892}" srcOrd="1" destOrd="0" presId="urn:microsoft.com/office/officeart/2005/8/layout/radial2"/>
    <dgm:cxn modelId="{7CCBCFC3-CC4F-462F-8B9C-9A64F6151E93}" type="presParOf" srcId="{3F95496B-38DF-412B-859A-49A7B1746846}" destId="{161AFC99-4007-4636-9A15-F33743B94C36}" srcOrd="3" destOrd="0" presId="urn:microsoft.com/office/officeart/2005/8/layout/radial2"/>
    <dgm:cxn modelId="{05E1E5A0-13A0-4686-845B-A29BAC4B0EAC}" type="presParOf" srcId="{3F95496B-38DF-412B-859A-49A7B1746846}" destId="{F1ABDDE7-6B8D-4C0A-BAF4-8EB764B4AF7E}" srcOrd="4" destOrd="0" presId="urn:microsoft.com/office/officeart/2005/8/layout/radial2"/>
    <dgm:cxn modelId="{EE52AA4F-1723-4405-822B-1A82A5E6A2D3}" type="presParOf" srcId="{F1ABDDE7-6B8D-4C0A-BAF4-8EB764B4AF7E}" destId="{AE14D664-13C8-4F86-8348-CD82BF122563}" srcOrd="0" destOrd="0" presId="urn:microsoft.com/office/officeart/2005/8/layout/radial2"/>
    <dgm:cxn modelId="{5F476E50-A576-4FB4-BDAE-92F63D39ACD9}" type="presParOf" srcId="{F1ABDDE7-6B8D-4C0A-BAF4-8EB764B4AF7E}" destId="{C5527F4C-399D-469B-A2D6-3A879660108A}" srcOrd="1" destOrd="0" presId="urn:microsoft.com/office/officeart/2005/8/layout/radial2"/>
    <dgm:cxn modelId="{4D9A5872-BAE5-4083-8F37-556B9927BABB}" type="presParOf" srcId="{3F95496B-38DF-412B-859A-49A7B1746846}" destId="{8CA851F3-8CB5-4C8A-8CFF-55153862B18E}" srcOrd="5" destOrd="0" presId="urn:microsoft.com/office/officeart/2005/8/layout/radial2"/>
    <dgm:cxn modelId="{8CD8C3F2-1BD4-413D-8087-2FAD2C2128ED}" type="presParOf" srcId="{3F95496B-38DF-412B-859A-49A7B1746846}" destId="{35689FF4-F7E4-423A-B93D-2780D0F37295}" srcOrd="6" destOrd="0" presId="urn:microsoft.com/office/officeart/2005/8/layout/radial2"/>
    <dgm:cxn modelId="{EB421844-5356-42B6-ADD3-239E6B8F419A}" type="presParOf" srcId="{35689FF4-F7E4-423A-B93D-2780D0F37295}" destId="{9927D34A-BCAA-47A7-9C46-E1B6818AD6C3}" srcOrd="0" destOrd="0" presId="urn:microsoft.com/office/officeart/2005/8/layout/radial2"/>
    <dgm:cxn modelId="{5A0D7693-FEFC-40B5-A4E2-001CAA39FD64}" type="presParOf" srcId="{35689FF4-F7E4-423A-B93D-2780D0F37295}" destId="{2C56A193-B418-4D3D-B560-032C137FE5F1}" srcOrd="1" destOrd="0" presId="urn:microsoft.com/office/officeart/2005/8/layout/radial2"/>
    <dgm:cxn modelId="{3CE0B666-7BE3-4EED-BDEB-7BF123E7FA4A}" type="presParOf" srcId="{3F95496B-38DF-412B-859A-49A7B1746846}" destId="{7C16A397-CD46-4738-84F8-C31E956BA874}" srcOrd="7" destOrd="0" presId="urn:microsoft.com/office/officeart/2005/8/layout/radial2"/>
    <dgm:cxn modelId="{79066253-37EE-46CF-879B-F06EEB88E2DB}" type="presParOf" srcId="{3F95496B-38DF-412B-859A-49A7B1746846}" destId="{3B53997E-134C-4E5D-AEDF-BB398F5A3C3F}" srcOrd="8" destOrd="0" presId="urn:microsoft.com/office/officeart/2005/8/layout/radial2"/>
    <dgm:cxn modelId="{9E0BAF35-AA3A-4A10-9E5C-16C5C7ED664D}" type="presParOf" srcId="{3B53997E-134C-4E5D-AEDF-BB398F5A3C3F}" destId="{77F465CF-5DBE-4D8C-B4FD-26C75F54A5DF}" srcOrd="0" destOrd="0" presId="urn:microsoft.com/office/officeart/2005/8/layout/radial2"/>
    <dgm:cxn modelId="{80DE8388-C333-423A-9A01-D67D41A81C5C}" type="presParOf" srcId="{3B53997E-134C-4E5D-AEDF-BB398F5A3C3F}" destId="{5B1E411C-1E1A-4215-AAE4-E177BD07D8CD}"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D69F6E2-F370-430E-BF66-5037CB517FE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783F9C84-C4FC-4E68-A6E2-EF2D80B82BB7}">
      <dgm:prSet custT="1"/>
      <dgm:spPr>
        <a:solidFill>
          <a:srgbClr val="ED7D31">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350" tIns="6350" rIns="6350" bIns="6350" numCol="1" spcCol="1270" anchor="ctr" anchorCtr="0"/>
        <a:lstStyle/>
        <a:p>
          <a:pPr marL="0" lvl="0" indent="0" algn="ctr" defTabSz="444500">
            <a:lnSpc>
              <a:spcPct val="90000"/>
            </a:lnSpc>
            <a:spcBef>
              <a:spcPct val="0"/>
            </a:spcBef>
            <a:spcAft>
              <a:spcPct val="35000"/>
            </a:spcAft>
            <a:buNone/>
          </a:pPr>
          <a:r>
            <a:rPr lang="en-IN" sz="4400" kern="1200" dirty="0">
              <a:solidFill>
                <a:prstClr val="white"/>
              </a:solidFill>
              <a:latin typeface="Calibri" panose="020F0502020204030204"/>
              <a:ea typeface="+mn-ea"/>
              <a:cs typeface="+mn-cs"/>
            </a:rPr>
            <a:t>Real- time Streaming</a:t>
          </a:r>
        </a:p>
      </dgm:t>
    </dgm:pt>
    <dgm:pt modelId="{7EA7D170-58D7-40CB-BAAD-5449D2726C48}" type="parTrans" cxnId="{C648E104-D7A6-4DC0-96AF-75AD91177958}">
      <dgm:prSet/>
      <dgm:spPr/>
      <dgm:t>
        <a:bodyPr/>
        <a:lstStyle/>
        <a:p>
          <a:endParaRPr lang="en-IN"/>
        </a:p>
      </dgm:t>
    </dgm:pt>
    <dgm:pt modelId="{D78F3471-D058-447C-AE4E-869BB8A5F59E}" type="sibTrans" cxnId="{C648E104-D7A6-4DC0-96AF-75AD91177958}">
      <dgm:prSet/>
      <dgm:spPr/>
      <dgm:t>
        <a:bodyPr/>
        <a:lstStyle/>
        <a:p>
          <a:endParaRPr lang="en-IN"/>
        </a:p>
      </dgm:t>
    </dgm:pt>
    <dgm:pt modelId="{3B2F84A5-807D-4329-8F2C-A6D2710F2F5B}">
      <dgm:prSet/>
      <dgm:spPr/>
      <dgm:t>
        <a:bodyPr/>
        <a:lstStyle/>
        <a:p>
          <a:pPr algn="just"/>
          <a:r>
            <a:rPr lang="en-GB" dirty="0"/>
            <a:t>This feature allows users to stream real-time data and update</a:t>
          </a:r>
          <a:endParaRPr lang="en-IN" dirty="0"/>
        </a:p>
        <a:p>
          <a:pPr algn="just"/>
          <a:r>
            <a:rPr lang="en-GB" dirty="0"/>
            <a:t>dashboards in real time, which helps them make timely business</a:t>
          </a:r>
          <a:endParaRPr lang="en-IN" dirty="0"/>
        </a:p>
        <a:p>
          <a:pPr algn="just"/>
          <a:r>
            <a:rPr lang="en-IN" dirty="0"/>
            <a:t>decisions</a:t>
          </a:r>
        </a:p>
      </dgm:t>
    </dgm:pt>
    <dgm:pt modelId="{09E5B386-A9DB-46D7-84E2-17BE483749FF}" type="parTrans" cxnId="{50D8FA02-3E7B-4EDF-BE7B-052464597415}">
      <dgm:prSet/>
      <dgm:spPr/>
      <dgm:t>
        <a:bodyPr/>
        <a:lstStyle/>
        <a:p>
          <a:endParaRPr lang="en-IN"/>
        </a:p>
      </dgm:t>
    </dgm:pt>
    <dgm:pt modelId="{F5757837-BC14-4311-AB39-E4713A813D59}" type="sibTrans" cxnId="{50D8FA02-3E7B-4EDF-BE7B-052464597415}">
      <dgm:prSet/>
      <dgm:spPr/>
      <dgm:t>
        <a:bodyPr/>
        <a:lstStyle/>
        <a:p>
          <a:endParaRPr lang="en-IN"/>
        </a:p>
      </dgm:t>
    </dgm:pt>
    <dgm:pt modelId="{868405D9-5BD8-4700-A43B-0115EA5E8168}" type="pres">
      <dgm:prSet presAssocID="{4D69F6E2-F370-430E-BF66-5037CB517FE5}" presName="linear" presStyleCnt="0">
        <dgm:presLayoutVars>
          <dgm:animLvl val="lvl"/>
          <dgm:resizeHandles val="exact"/>
        </dgm:presLayoutVars>
      </dgm:prSet>
      <dgm:spPr/>
    </dgm:pt>
    <dgm:pt modelId="{0F0D2499-75FC-4370-841B-135680059F0F}" type="pres">
      <dgm:prSet presAssocID="{783F9C84-C4FC-4E68-A6E2-EF2D80B82BB7}" presName="parentText" presStyleLbl="node1" presStyleIdx="0" presStyleCnt="2" custScaleY="40518">
        <dgm:presLayoutVars>
          <dgm:chMax val="0"/>
          <dgm:bulletEnabled val="1"/>
        </dgm:presLayoutVars>
      </dgm:prSet>
      <dgm:spPr>
        <a:xfrm>
          <a:off x="0" y="242208"/>
          <a:ext cx="6336632" cy="1322895"/>
        </a:xfrm>
        <a:prstGeom prst="roundRect">
          <a:avLst/>
        </a:prstGeom>
      </dgm:spPr>
    </dgm:pt>
    <dgm:pt modelId="{7ACDD519-4996-49EE-A990-2FDE1C829E31}" type="pres">
      <dgm:prSet presAssocID="{D78F3471-D058-447C-AE4E-869BB8A5F59E}" presName="spacer" presStyleCnt="0"/>
      <dgm:spPr/>
    </dgm:pt>
    <dgm:pt modelId="{92542F87-ED31-424E-8EE4-4818DBAB2295}" type="pres">
      <dgm:prSet presAssocID="{3B2F84A5-807D-4329-8F2C-A6D2710F2F5B}" presName="parentText" presStyleLbl="node1" presStyleIdx="1" presStyleCnt="2">
        <dgm:presLayoutVars>
          <dgm:chMax val="0"/>
          <dgm:bulletEnabled val="1"/>
        </dgm:presLayoutVars>
      </dgm:prSet>
      <dgm:spPr/>
    </dgm:pt>
  </dgm:ptLst>
  <dgm:cxnLst>
    <dgm:cxn modelId="{50D8FA02-3E7B-4EDF-BE7B-052464597415}" srcId="{4D69F6E2-F370-430E-BF66-5037CB517FE5}" destId="{3B2F84A5-807D-4329-8F2C-A6D2710F2F5B}" srcOrd="1" destOrd="0" parTransId="{09E5B386-A9DB-46D7-84E2-17BE483749FF}" sibTransId="{F5757837-BC14-4311-AB39-E4713A813D59}"/>
    <dgm:cxn modelId="{C648E104-D7A6-4DC0-96AF-75AD91177958}" srcId="{4D69F6E2-F370-430E-BF66-5037CB517FE5}" destId="{783F9C84-C4FC-4E68-A6E2-EF2D80B82BB7}" srcOrd="0" destOrd="0" parTransId="{7EA7D170-58D7-40CB-BAAD-5449D2726C48}" sibTransId="{D78F3471-D058-447C-AE4E-869BB8A5F59E}"/>
    <dgm:cxn modelId="{9EB1C1A4-9C38-4FD7-810F-7F1A47976F82}" type="presOf" srcId="{3B2F84A5-807D-4329-8F2C-A6D2710F2F5B}" destId="{92542F87-ED31-424E-8EE4-4818DBAB2295}" srcOrd="0" destOrd="0" presId="urn:microsoft.com/office/officeart/2005/8/layout/vList2"/>
    <dgm:cxn modelId="{A4C52EEC-8338-4270-95CF-0CAEEC322D47}" type="presOf" srcId="{783F9C84-C4FC-4E68-A6E2-EF2D80B82BB7}" destId="{0F0D2499-75FC-4370-841B-135680059F0F}" srcOrd="0" destOrd="0" presId="urn:microsoft.com/office/officeart/2005/8/layout/vList2"/>
    <dgm:cxn modelId="{6E131DED-89AC-4490-B8F7-4F42F43B5EF7}" type="presOf" srcId="{4D69F6E2-F370-430E-BF66-5037CB517FE5}" destId="{868405D9-5BD8-4700-A43B-0115EA5E8168}" srcOrd="0" destOrd="0" presId="urn:microsoft.com/office/officeart/2005/8/layout/vList2"/>
    <dgm:cxn modelId="{DE9161C9-EE59-4FDE-9C84-1EB6E522E4B4}" type="presParOf" srcId="{868405D9-5BD8-4700-A43B-0115EA5E8168}" destId="{0F0D2499-75FC-4370-841B-135680059F0F}" srcOrd="0" destOrd="0" presId="urn:microsoft.com/office/officeart/2005/8/layout/vList2"/>
    <dgm:cxn modelId="{95E93FC0-FC6C-4080-862E-F1B7A1B1A9EA}" type="presParOf" srcId="{868405D9-5BD8-4700-A43B-0115EA5E8168}" destId="{7ACDD519-4996-49EE-A990-2FDE1C829E31}" srcOrd="1" destOrd="0" presId="urn:microsoft.com/office/officeart/2005/8/layout/vList2"/>
    <dgm:cxn modelId="{991DF7EC-B7E7-481F-89C9-B675EC0F99C6}" type="presParOf" srcId="{868405D9-5BD8-4700-A43B-0115EA5E8168}" destId="{92542F87-ED31-424E-8EE4-4818DBAB2295}" srcOrd="2"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7711315-BF5B-4496-BF7E-EB5DDF994E01}"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IN"/>
        </a:p>
      </dgm:t>
    </dgm:pt>
    <dgm:pt modelId="{BF480B7B-6713-4744-B1B3-BAA8C12D0A63}">
      <dgm:prSe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6350" tIns="6350" rIns="6350" bIns="6350" numCol="1" spcCol="1270" anchor="ctr" anchorCtr="0"/>
        <a:lstStyle/>
        <a:p>
          <a:pPr marL="0" lvl="0" indent="0" algn="ctr" defTabSz="444500">
            <a:lnSpc>
              <a:spcPct val="90000"/>
            </a:lnSpc>
            <a:spcBef>
              <a:spcPct val="0"/>
            </a:spcBef>
            <a:spcAft>
              <a:spcPct val="35000"/>
            </a:spcAft>
            <a:buNone/>
          </a:pPr>
          <a:r>
            <a:rPr lang="en-GB" sz="1000" kern="1200" dirty="0">
              <a:solidFill>
                <a:prstClr val="white"/>
              </a:solidFill>
              <a:latin typeface="Calibri" panose="020F0502020204030204"/>
              <a:ea typeface="+mn-ea"/>
              <a:cs typeface="+mn-cs"/>
            </a:rPr>
            <a:t>01Affordability</a:t>
          </a:r>
          <a:endParaRPr lang="en-IN" sz="1000" kern="1200" dirty="0">
            <a:solidFill>
              <a:prstClr val="white"/>
            </a:solidFill>
            <a:latin typeface="Calibri" panose="020F0502020204030204"/>
            <a:ea typeface="+mn-ea"/>
            <a:cs typeface="+mn-cs"/>
          </a:endParaRPr>
        </a:p>
      </dgm:t>
    </dgm:pt>
    <dgm:pt modelId="{5A6C7CF9-DD28-430B-AF4C-7B5F47AECEA0}" type="parTrans" cxnId="{24BCE26C-CEDF-4D41-B2A0-E0E3A9AAAD9B}">
      <dgm:prSet/>
      <dgm:spPr/>
      <dgm:t>
        <a:bodyPr/>
        <a:lstStyle/>
        <a:p>
          <a:endParaRPr lang="en-IN"/>
        </a:p>
      </dgm:t>
    </dgm:pt>
    <dgm:pt modelId="{ADAE384F-89C3-4DE6-A750-0E8698F0D9FB}" type="sibTrans" cxnId="{24BCE26C-CEDF-4D41-B2A0-E0E3A9AAAD9B}">
      <dgm:prSet/>
      <dgm:spPr/>
      <dgm:t>
        <a:bodyPr/>
        <a:lstStyle/>
        <a:p>
          <a:endParaRPr lang="en-IN"/>
        </a:p>
      </dgm:t>
    </dgm:pt>
    <dgm:pt modelId="{8A79D3B4-D187-4651-9457-D16B5F6EB81B}">
      <dgm:prSet/>
      <dgm:spPr/>
      <dgm:t>
        <a:bodyPr/>
        <a:lstStyle/>
        <a:p>
          <a:r>
            <a:rPr lang="en-GB"/>
            <a:t>02Natural Language Query</a:t>
          </a:r>
          <a:endParaRPr lang="en-IN"/>
        </a:p>
      </dgm:t>
    </dgm:pt>
    <dgm:pt modelId="{C698CA78-8FAF-43E7-8755-59DCFBF05128}" type="parTrans" cxnId="{BAFCFA7B-9277-448F-88CE-E53150B82E81}">
      <dgm:prSet/>
      <dgm:spPr/>
      <dgm:t>
        <a:bodyPr/>
        <a:lstStyle/>
        <a:p>
          <a:endParaRPr lang="en-IN"/>
        </a:p>
      </dgm:t>
    </dgm:pt>
    <dgm:pt modelId="{11563808-3238-4DD9-B3D2-2C12ACDF1F99}" type="sibTrans" cxnId="{BAFCFA7B-9277-448F-88CE-E53150B82E81}">
      <dgm:prSet/>
      <dgm:spPr/>
      <dgm:t>
        <a:bodyPr/>
        <a:lstStyle/>
        <a:p>
          <a:endParaRPr lang="en-IN"/>
        </a:p>
      </dgm:t>
    </dgm:pt>
    <dgm:pt modelId="{31EFFBAF-C76D-45E4-AC74-A1EECDA9A241}">
      <dgm:prSet/>
      <dgm:spPr/>
      <dgm:t>
        <a:bodyPr/>
        <a:lstStyle/>
        <a:p>
          <a:r>
            <a:rPr lang="en-GB"/>
            <a:t>03Real-time Streaming</a:t>
          </a:r>
          <a:endParaRPr lang="en-IN"/>
        </a:p>
      </dgm:t>
    </dgm:pt>
    <dgm:pt modelId="{32814100-57E4-402B-89C6-CD78EA0E82C3}" type="parTrans" cxnId="{5E8B40DC-6BCF-4116-A72F-754C0AC68C12}">
      <dgm:prSet/>
      <dgm:spPr/>
      <dgm:t>
        <a:bodyPr/>
        <a:lstStyle/>
        <a:p>
          <a:endParaRPr lang="en-IN"/>
        </a:p>
      </dgm:t>
    </dgm:pt>
    <dgm:pt modelId="{A707B798-7813-45A0-A8C1-E860725AB7B3}" type="sibTrans" cxnId="{5E8B40DC-6BCF-4116-A72F-754C0AC68C12}">
      <dgm:prSet/>
      <dgm:spPr/>
      <dgm:t>
        <a:bodyPr/>
        <a:lstStyle/>
        <a:p>
          <a:endParaRPr lang="en-IN"/>
        </a:p>
      </dgm:t>
    </dgm:pt>
    <dgm:pt modelId="{C7B1CFB5-5919-4EA1-A710-2CDAA5507B4A}">
      <dgm:prSet custT="1"/>
      <dgm:spPr>
        <a:solidFill>
          <a:srgbClr val="ED7D31">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350" tIns="6350" rIns="6350" bIns="6350" numCol="1" spcCol="1270" anchor="ctr" anchorCtr="0"/>
        <a:lstStyle/>
        <a:p>
          <a:pPr marL="0" lvl="0" indent="0" algn="ctr" defTabSz="444500">
            <a:lnSpc>
              <a:spcPct val="90000"/>
            </a:lnSpc>
            <a:spcBef>
              <a:spcPct val="0"/>
            </a:spcBef>
            <a:spcAft>
              <a:spcPct val="35000"/>
            </a:spcAft>
            <a:buNone/>
          </a:pPr>
          <a:r>
            <a:rPr lang="en-GB" sz="1000" kern="1200">
              <a:solidFill>
                <a:prstClr val="white"/>
              </a:solidFill>
              <a:latin typeface="Calibri" panose="020F0502020204030204"/>
              <a:ea typeface="+mn-ea"/>
              <a:cs typeface="+mn-cs"/>
            </a:rPr>
            <a:t>04Custom Visualization</a:t>
          </a:r>
          <a:endParaRPr lang="en-IN" sz="1000" kern="1200">
            <a:solidFill>
              <a:prstClr val="white"/>
            </a:solidFill>
            <a:latin typeface="Calibri" panose="020F0502020204030204"/>
            <a:ea typeface="+mn-ea"/>
            <a:cs typeface="+mn-cs"/>
          </a:endParaRPr>
        </a:p>
      </dgm:t>
    </dgm:pt>
    <dgm:pt modelId="{9216664F-7D44-4AE7-B07C-3BCE2CD22633}" type="parTrans" cxnId="{2E4472F1-8867-4BBD-AB0F-0DB19BCCD5BE}">
      <dgm:prSet/>
      <dgm:spPr/>
      <dgm:t>
        <a:bodyPr/>
        <a:lstStyle/>
        <a:p>
          <a:endParaRPr lang="en-IN"/>
        </a:p>
      </dgm:t>
    </dgm:pt>
    <dgm:pt modelId="{0E08EAC7-C070-457F-AC31-94601D3B4BB0}" type="sibTrans" cxnId="{2E4472F1-8867-4BBD-AB0F-0DB19BCCD5BE}">
      <dgm:prSet/>
      <dgm:spPr/>
      <dgm:t>
        <a:bodyPr/>
        <a:lstStyle/>
        <a:p>
          <a:endParaRPr lang="en-IN"/>
        </a:p>
      </dgm:t>
    </dgm:pt>
    <dgm:pt modelId="{C1231E83-B2A6-4A74-85C1-1432AFF1A999}" type="pres">
      <dgm:prSet presAssocID="{C7711315-BF5B-4496-BF7E-EB5DDF994E01}" presName="composite" presStyleCnt="0">
        <dgm:presLayoutVars>
          <dgm:chMax val="5"/>
          <dgm:dir/>
          <dgm:animLvl val="ctr"/>
          <dgm:resizeHandles val="exact"/>
        </dgm:presLayoutVars>
      </dgm:prSet>
      <dgm:spPr/>
    </dgm:pt>
    <dgm:pt modelId="{3F95496B-38DF-412B-859A-49A7B1746846}" type="pres">
      <dgm:prSet presAssocID="{C7711315-BF5B-4496-BF7E-EB5DDF994E01}" presName="cycle" presStyleCnt="0"/>
      <dgm:spPr/>
    </dgm:pt>
    <dgm:pt modelId="{AC9E4208-892D-419A-B06B-08D72435D591}" type="pres">
      <dgm:prSet presAssocID="{C7711315-BF5B-4496-BF7E-EB5DDF994E01}" presName="centerShape" presStyleCnt="0"/>
      <dgm:spPr/>
    </dgm:pt>
    <dgm:pt modelId="{DDAE399C-AB05-4778-B1C1-89A7789EB243}" type="pres">
      <dgm:prSet presAssocID="{C7711315-BF5B-4496-BF7E-EB5DDF994E01}" presName="connSite" presStyleLbl="node1" presStyleIdx="0" presStyleCnt="5"/>
      <dgm:spPr/>
    </dgm:pt>
    <dgm:pt modelId="{4465074D-7EDD-4750-B77E-E5CFAD9BA269}" type="pres">
      <dgm:prSet presAssocID="{C7711315-BF5B-4496-BF7E-EB5DDF994E01}" presName="visible" presStyleLbl="node1" presStyleIdx="0" presStyleCnt="5"/>
      <dgm:spPr/>
    </dgm:pt>
    <dgm:pt modelId="{5DA331D4-9157-4BE4-9C0E-F8DC929BC7F0}" type="pres">
      <dgm:prSet presAssocID="{5A6C7CF9-DD28-430B-AF4C-7B5F47AECEA0}" presName="Name25" presStyleLbl="parChTrans1D1" presStyleIdx="0" presStyleCnt="4"/>
      <dgm:spPr/>
    </dgm:pt>
    <dgm:pt modelId="{70A25849-DAE4-4AC3-BE83-6E1F8D0AD744}" type="pres">
      <dgm:prSet presAssocID="{BF480B7B-6713-4744-B1B3-BAA8C12D0A63}" presName="node" presStyleCnt="0"/>
      <dgm:spPr/>
    </dgm:pt>
    <dgm:pt modelId="{F6CEB475-0928-427F-9E2F-9CF536AAC5F7}" type="pres">
      <dgm:prSet presAssocID="{BF480B7B-6713-4744-B1B3-BAA8C12D0A63}" presName="parentNode" presStyleLbl="node1" presStyleIdx="1" presStyleCnt="5">
        <dgm:presLayoutVars>
          <dgm:chMax val="1"/>
          <dgm:bulletEnabled val="1"/>
        </dgm:presLayoutVars>
      </dgm:prSet>
      <dgm:spPr>
        <a:xfrm>
          <a:off x="1813513" y="862"/>
          <a:ext cx="1142482" cy="1142482"/>
        </a:xfrm>
        <a:prstGeom prst="ellipse">
          <a:avLst/>
        </a:prstGeom>
      </dgm:spPr>
    </dgm:pt>
    <dgm:pt modelId="{4887C72B-7951-4E77-B3B4-E0BA0BF0D892}" type="pres">
      <dgm:prSet presAssocID="{BF480B7B-6713-4744-B1B3-BAA8C12D0A63}" presName="childNode" presStyleLbl="revTx" presStyleIdx="0" presStyleCnt="0">
        <dgm:presLayoutVars>
          <dgm:bulletEnabled val="1"/>
        </dgm:presLayoutVars>
      </dgm:prSet>
      <dgm:spPr/>
    </dgm:pt>
    <dgm:pt modelId="{161AFC99-4007-4636-9A15-F33743B94C36}" type="pres">
      <dgm:prSet presAssocID="{C698CA78-8FAF-43E7-8755-59DCFBF05128}" presName="Name25" presStyleLbl="parChTrans1D1" presStyleIdx="1" presStyleCnt="4"/>
      <dgm:spPr/>
    </dgm:pt>
    <dgm:pt modelId="{F1ABDDE7-6B8D-4C0A-BAF4-8EB764B4AF7E}" type="pres">
      <dgm:prSet presAssocID="{8A79D3B4-D187-4651-9457-D16B5F6EB81B}" presName="node" presStyleCnt="0"/>
      <dgm:spPr/>
    </dgm:pt>
    <dgm:pt modelId="{AE14D664-13C8-4F86-8348-CD82BF122563}" type="pres">
      <dgm:prSet presAssocID="{8A79D3B4-D187-4651-9457-D16B5F6EB81B}" presName="parentNode" presStyleLbl="node1" presStyleIdx="2" presStyleCnt="5">
        <dgm:presLayoutVars>
          <dgm:chMax val="1"/>
          <dgm:bulletEnabled val="1"/>
        </dgm:presLayoutVars>
      </dgm:prSet>
      <dgm:spPr/>
    </dgm:pt>
    <dgm:pt modelId="{C5527F4C-399D-469B-A2D6-3A879660108A}" type="pres">
      <dgm:prSet presAssocID="{8A79D3B4-D187-4651-9457-D16B5F6EB81B}" presName="childNode" presStyleLbl="revTx" presStyleIdx="0" presStyleCnt="0">
        <dgm:presLayoutVars>
          <dgm:bulletEnabled val="1"/>
        </dgm:presLayoutVars>
      </dgm:prSet>
      <dgm:spPr/>
    </dgm:pt>
    <dgm:pt modelId="{8CA851F3-8CB5-4C8A-8CFF-55153862B18E}" type="pres">
      <dgm:prSet presAssocID="{32814100-57E4-402B-89C6-CD78EA0E82C3}" presName="Name25" presStyleLbl="parChTrans1D1" presStyleIdx="2" presStyleCnt="4"/>
      <dgm:spPr/>
    </dgm:pt>
    <dgm:pt modelId="{35689FF4-F7E4-423A-B93D-2780D0F37295}" type="pres">
      <dgm:prSet presAssocID="{31EFFBAF-C76D-45E4-AC74-A1EECDA9A241}" presName="node" presStyleCnt="0"/>
      <dgm:spPr/>
    </dgm:pt>
    <dgm:pt modelId="{9927D34A-BCAA-47A7-9C46-E1B6818AD6C3}" type="pres">
      <dgm:prSet presAssocID="{31EFFBAF-C76D-45E4-AC74-A1EECDA9A241}" presName="parentNode" presStyleLbl="node1" presStyleIdx="3" presStyleCnt="5">
        <dgm:presLayoutVars>
          <dgm:chMax val="1"/>
          <dgm:bulletEnabled val="1"/>
        </dgm:presLayoutVars>
      </dgm:prSet>
      <dgm:spPr/>
    </dgm:pt>
    <dgm:pt modelId="{2C56A193-B418-4D3D-B560-032C137FE5F1}" type="pres">
      <dgm:prSet presAssocID="{31EFFBAF-C76D-45E4-AC74-A1EECDA9A241}" presName="childNode" presStyleLbl="revTx" presStyleIdx="0" presStyleCnt="0">
        <dgm:presLayoutVars>
          <dgm:bulletEnabled val="1"/>
        </dgm:presLayoutVars>
      </dgm:prSet>
      <dgm:spPr/>
    </dgm:pt>
    <dgm:pt modelId="{7C16A397-CD46-4738-84F8-C31E956BA874}" type="pres">
      <dgm:prSet presAssocID="{9216664F-7D44-4AE7-B07C-3BCE2CD22633}" presName="Name25" presStyleLbl="parChTrans1D1" presStyleIdx="3" presStyleCnt="4"/>
      <dgm:spPr/>
    </dgm:pt>
    <dgm:pt modelId="{3B53997E-134C-4E5D-AEDF-BB398F5A3C3F}" type="pres">
      <dgm:prSet presAssocID="{C7B1CFB5-5919-4EA1-A710-2CDAA5507B4A}" presName="node" presStyleCnt="0"/>
      <dgm:spPr/>
    </dgm:pt>
    <dgm:pt modelId="{77F465CF-5DBE-4D8C-B4FD-26C75F54A5DF}" type="pres">
      <dgm:prSet presAssocID="{C7B1CFB5-5919-4EA1-A710-2CDAA5507B4A}" presName="parentNode" presStyleLbl="node1" presStyleIdx="4" presStyleCnt="5">
        <dgm:presLayoutVars>
          <dgm:chMax val="1"/>
          <dgm:bulletEnabled val="1"/>
        </dgm:presLayoutVars>
      </dgm:prSet>
      <dgm:spPr>
        <a:xfrm>
          <a:off x="1813513" y="4023965"/>
          <a:ext cx="1142482" cy="1142482"/>
        </a:xfrm>
        <a:prstGeom prst="ellipse">
          <a:avLst/>
        </a:prstGeom>
      </dgm:spPr>
    </dgm:pt>
    <dgm:pt modelId="{5B1E411C-1E1A-4215-AAE4-E177BD07D8CD}" type="pres">
      <dgm:prSet presAssocID="{C7B1CFB5-5919-4EA1-A710-2CDAA5507B4A}" presName="childNode" presStyleLbl="revTx" presStyleIdx="0" presStyleCnt="0">
        <dgm:presLayoutVars>
          <dgm:bulletEnabled val="1"/>
        </dgm:presLayoutVars>
      </dgm:prSet>
      <dgm:spPr/>
    </dgm:pt>
  </dgm:ptLst>
  <dgm:cxnLst>
    <dgm:cxn modelId="{9E9E9F03-DA20-4FF2-A4AF-51F10F546CFD}" type="presOf" srcId="{32814100-57E4-402B-89C6-CD78EA0E82C3}" destId="{8CA851F3-8CB5-4C8A-8CFF-55153862B18E}" srcOrd="0" destOrd="0" presId="urn:microsoft.com/office/officeart/2005/8/layout/radial2"/>
    <dgm:cxn modelId="{BF677B26-FAF3-4F3A-8F2D-7646699A1D02}" type="presOf" srcId="{C7B1CFB5-5919-4EA1-A710-2CDAA5507B4A}" destId="{77F465CF-5DBE-4D8C-B4FD-26C75F54A5DF}" srcOrd="0" destOrd="0" presId="urn:microsoft.com/office/officeart/2005/8/layout/radial2"/>
    <dgm:cxn modelId="{B70C263E-BB52-4DD7-BC89-11E19B420BEC}" type="presOf" srcId="{5A6C7CF9-DD28-430B-AF4C-7B5F47AECEA0}" destId="{5DA331D4-9157-4BE4-9C0E-F8DC929BC7F0}" srcOrd="0" destOrd="0" presId="urn:microsoft.com/office/officeart/2005/8/layout/radial2"/>
    <dgm:cxn modelId="{24BCE26C-CEDF-4D41-B2A0-E0E3A9AAAD9B}" srcId="{C7711315-BF5B-4496-BF7E-EB5DDF994E01}" destId="{BF480B7B-6713-4744-B1B3-BAA8C12D0A63}" srcOrd="0" destOrd="0" parTransId="{5A6C7CF9-DD28-430B-AF4C-7B5F47AECEA0}" sibTransId="{ADAE384F-89C3-4DE6-A750-0E8698F0D9FB}"/>
    <dgm:cxn modelId="{84187255-A6D1-4F26-A258-506F72B7A844}" type="presOf" srcId="{BF480B7B-6713-4744-B1B3-BAA8C12D0A63}" destId="{F6CEB475-0928-427F-9E2F-9CF536AAC5F7}" srcOrd="0" destOrd="0" presId="urn:microsoft.com/office/officeart/2005/8/layout/radial2"/>
    <dgm:cxn modelId="{6284A97B-181E-45E7-B937-E7F59A6E56D5}" type="presOf" srcId="{31EFFBAF-C76D-45E4-AC74-A1EECDA9A241}" destId="{9927D34A-BCAA-47A7-9C46-E1B6818AD6C3}" srcOrd="0" destOrd="0" presId="urn:microsoft.com/office/officeart/2005/8/layout/radial2"/>
    <dgm:cxn modelId="{BAFCFA7B-9277-448F-88CE-E53150B82E81}" srcId="{C7711315-BF5B-4496-BF7E-EB5DDF994E01}" destId="{8A79D3B4-D187-4651-9457-D16B5F6EB81B}" srcOrd="1" destOrd="0" parTransId="{C698CA78-8FAF-43E7-8755-59DCFBF05128}" sibTransId="{11563808-3238-4DD9-B3D2-2C12ACDF1F99}"/>
    <dgm:cxn modelId="{7D329E95-D191-4E90-A4F9-2AAD06848A83}" type="presOf" srcId="{8A79D3B4-D187-4651-9457-D16B5F6EB81B}" destId="{AE14D664-13C8-4F86-8348-CD82BF122563}" srcOrd="0" destOrd="0" presId="urn:microsoft.com/office/officeart/2005/8/layout/radial2"/>
    <dgm:cxn modelId="{EA3E2ACB-E44C-4A90-B0FC-052E6D967A75}" type="presOf" srcId="{C7711315-BF5B-4496-BF7E-EB5DDF994E01}" destId="{C1231E83-B2A6-4A74-85C1-1432AFF1A999}" srcOrd="0" destOrd="0" presId="urn:microsoft.com/office/officeart/2005/8/layout/radial2"/>
    <dgm:cxn modelId="{9B31CCCE-2D46-44F7-8D71-F396350EB9C4}" type="presOf" srcId="{9216664F-7D44-4AE7-B07C-3BCE2CD22633}" destId="{7C16A397-CD46-4738-84F8-C31E956BA874}" srcOrd="0" destOrd="0" presId="urn:microsoft.com/office/officeart/2005/8/layout/radial2"/>
    <dgm:cxn modelId="{7AB6E6D0-9B02-4997-BD43-A0758D64F2AC}" type="presOf" srcId="{C698CA78-8FAF-43E7-8755-59DCFBF05128}" destId="{161AFC99-4007-4636-9A15-F33743B94C36}" srcOrd="0" destOrd="0" presId="urn:microsoft.com/office/officeart/2005/8/layout/radial2"/>
    <dgm:cxn modelId="{5E8B40DC-6BCF-4116-A72F-754C0AC68C12}" srcId="{C7711315-BF5B-4496-BF7E-EB5DDF994E01}" destId="{31EFFBAF-C76D-45E4-AC74-A1EECDA9A241}" srcOrd="2" destOrd="0" parTransId="{32814100-57E4-402B-89C6-CD78EA0E82C3}" sibTransId="{A707B798-7813-45A0-A8C1-E860725AB7B3}"/>
    <dgm:cxn modelId="{2E4472F1-8867-4BBD-AB0F-0DB19BCCD5BE}" srcId="{C7711315-BF5B-4496-BF7E-EB5DDF994E01}" destId="{C7B1CFB5-5919-4EA1-A710-2CDAA5507B4A}" srcOrd="3" destOrd="0" parTransId="{9216664F-7D44-4AE7-B07C-3BCE2CD22633}" sibTransId="{0E08EAC7-C070-457F-AC31-94601D3B4BB0}"/>
    <dgm:cxn modelId="{A9BC5F1F-7EC3-460E-B021-ED4B16CC618C}" type="presParOf" srcId="{C1231E83-B2A6-4A74-85C1-1432AFF1A999}" destId="{3F95496B-38DF-412B-859A-49A7B1746846}" srcOrd="0" destOrd="0" presId="urn:microsoft.com/office/officeart/2005/8/layout/radial2"/>
    <dgm:cxn modelId="{E50A3EEE-5223-42AE-8F6B-3A7E56561FF4}" type="presParOf" srcId="{3F95496B-38DF-412B-859A-49A7B1746846}" destId="{AC9E4208-892D-419A-B06B-08D72435D591}" srcOrd="0" destOrd="0" presId="urn:microsoft.com/office/officeart/2005/8/layout/radial2"/>
    <dgm:cxn modelId="{4E23EC57-884D-4151-A996-B010A5AFDA77}" type="presParOf" srcId="{AC9E4208-892D-419A-B06B-08D72435D591}" destId="{DDAE399C-AB05-4778-B1C1-89A7789EB243}" srcOrd="0" destOrd="0" presId="urn:microsoft.com/office/officeart/2005/8/layout/radial2"/>
    <dgm:cxn modelId="{296F9F00-5983-44D4-916A-7256CE7B1EF0}" type="presParOf" srcId="{AC9E4208-892D-419A-B06B-08D72435D591}" destId="{4465074D-7EDD-4750-B77E-E5CFAD9BA269}" srcOrd="1" destOrd="0" presId="urn:microsoft.com/office/officeart/2005/8/layout/radial2"/>
    <dgm:cxn modelId="{B97A1A1C-6697-4252-94EE-22DE6014AAEC}" type="presParOf" srcId="{3F95496B-38DF-412B-859A-49A7B1746846}" destId="{5DA331D4-9157-4BE4-9C0E-F8DC929BC7F0}" srcOrd="1" destOrd="0" presId="urn:microsoft.com/office/officeart/2005/8/layout/radial2"/>
    <dgm:cxn modelId="{B5E7614D-49DF-4BE7-AD65-53BF2BDCDB99}" type="presParOf" srcId="{3F95496B-38DF-412B-859A-49A7B1746846}" destId="{70A25849-DAE4-4AC3-BE83-6E1F8D0AD744}" srcOrd="2" destOrd="0" presId="urn:microsoft.com/office/officeart/2005/8/layout/radial2"/>
    <dgm:cxn modelId="{3CDC044F-DF47-494C-842F-A40943C6E9B6}" type="presParOf" srcId="{70A25849-DAE4-4AC3-BE83-6E1F8D0AD744}" destId="{F6CEB475-0928-427F-9E2F-9CF536AAC5F7}" srcOrd="0" destOrd="0" presId="urn:microsoft.com/office/officeart/2005/8/layout/radial2"/>
    <dgm:cxn modelId="{C1CD424E-5318-4D89-9F3C-9087219EEBBE}" type="presParOf" srcId="{70A25849-DAE4-4AC3-BE83-6E1F8D0AD744}" destId="{4887C72B-7951-4E77-B3B4-E0BA0BF0D892}" srcOrd="1" destOrd="0" presId="urn:microsoft.com/office/officeart/2005/8/layout/radial2"/>
    <dgm:cxn modelId="{7CCBCFC3-CC4F-462F-8B9C-9A64F6151E93}" type="presParOf" srcId="{3F95496B-38DF-412B-859A-49A7B1746846}" destId="{161AFC99-4007-4636-9A15-F33743B94C36}" srcOrd="3" destOrd="0" presId="urn:microsoft.com/office/officeart/2005/8/layout/radial2"/>
    <dgm:cxn modelId="{05E1E5A0-13A0-4686-845B-A29BAC4B0EAC}" type="presParOf" srcId="{3F95496B-38DF-412B-859A-49A7B1746846}" destId="{F1ABDDE7-6B8D-4C0A-BAF4-8EB764B4AF7E}" srcOrd="4" destOrd="0" presId="urn:microsoft.com/office/officeart/2005/8/layout/radial2"/>
    <dgm:cxn modelId="{EE52AA4F-1723-4405-822B-1A82A5E6A2D3}" type="presParOf" srcId="{F1ABDDE7-6B8D-4C0A-BAF4-8EB764B4AF7E}" destId="{AE14D664-13C8-4F86-8348-CD82BF122563}" srcOrd="0" destOrd="0" presId="urn:microsoft.com/office/officeart/2005/8/layout/radial2"/>
    <dgm:cxn modelId="{5F476E50-A576-4FB4-BDAE-92F63D39ACD9}" type="presParOf" srcId="{F1ABDDE7-6B8D-4C0A-BAF4-8EB764B4AF7E}" destId="{C5527F4C-399D-469B-A2D6-3A879660108A}" srcOrd="1" destOrd="0" presId="urn:microsoft.com/office/officeart/2005/8/layout/radial2"/>
    <dgm:cxn modelId="{4D9A5872-BAE5-4083-8F37-556B9927BABB}" type="presParOf" srcId="{3F95496B-38DF-412B-859A-49A7B1746846}" destId="{8CA851F3-8CB5-4C8A-8CFF-55153862B18E}" srcOrd="5" destOrd="0" presId="urn:microsoft.com/office/officeart/2005/8/layout/radial2"/>
    <dgm:cxn modelId="{8CD8C3F2-1BD4-413D-8087-2FAD2C2128ED}" type="presParOf" srcId="{3F95496B-38DF-412B-859A-49A7B1746846}" destId="{35689FF4-F7E4-423A-B93D-2780D0F37295}" srcOrd="6" destOrd="0" presId="urn:microsoft.com/office/officeart/2005/8/layout/radial2"/>
    <dgm:cxn modelId="{EB421844-5356-42B6-ADD3-239E6B8F419A}" type="presParOf" srcId="{35689FF4-F7E4-423A-B93D-2780D0F37295}" destId="{9927D34A-BCAA-47A7-9C46-E1B6818AD6C3}" srcOrd="0" destOrd="0" presId="urn:microsoft.com/office/officeart/2005/8/layout/radial2"/>
    <dgm:cxn modelId="{5A0D7693-FEFC-40B5-A4E2-001CAA39FD64}" type="presParOf" srcId="{35689FF4-F7E4-423A-B93D-2780D0F37295}" destId="{2C56A193-B418-4D3D-B560-032C137FE5F1}" srcOrd="1" destOrd="0" presId="urn:microsoft.com/office/officeart/2005/8/layout/radial2"/>
    <dgm:cxn modelId="{3CE0B666-7BE3-4EED-BDEB-7BF123E7FA4A}" type="presParOf" srcId="{3F95496B-38DF-412B-859A-49A7B1746846}" destId="{7C16A397-CD46-4738-84F8-C31E956BA874}" srcOrd="7" destOrd="0" presId="urn:microsoft.com/office/officeart/2005/8/layout/radial2"/>
    <dgm:cxn modelId="{79066253-37EE-46CF-879B-F06EEB88E2DB}" type="presParOf" srcId="{3F95496B-38DF-412B-859A-49A7B1746846}" destId="{3B53997E-134C-4E5D-AEDF-BB398F5A3C3F}" srcOrd="8" destOrd="0" presId="urn:microsoft.com/office/officeart/2005/8/layout/radial2"/>
    <dgm:cxn modelId="{9E0BAF35-AA3A-4A10-9E5C-16C5C7ED664D}" type="presParOf" srcId="{3B53997E-134C-4E5D-AEDF-BB398F5A3C3F}" destId="{77F465CF-5DBE-4D8C-B4FD-26C75F54A5DF}" srcOrd="0" destOrd="0" presId="urn:microsoft.com/office/officeart/2005/8/layout/radial2"/>
    <dgm:cxn modelId="{80DE8388-C333-423A-9A01-D67D41A81C5C}" type="presParOf" srcId="{3B53997E-134C-4E5D-AEDF-BB398F5A3C3F}" destId="{5B1E411C-1E1A-4215-AAE4-E177BD07D8CD}"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D69F6E2-F370-430E-BF66-5037CB517FE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783F9C84-C4FC-4E68-A6E2-EF2D80B82BB7}">
      <dgm:prSet custT="1"/>
      <dgm:spPr>
        <a:solidFill>
          <a:srgbClr val="ED7D31">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350" tIns="6350" rIns="6350" bIns="6350" numCol="1" spcCol="1270" anchor="ctr" anchorCtr="0"/>
        <a:lstStyle/>
        <a:p>
          <a:pPr marL="0" lvl="0" indent="0" algn="ctr" defTabSz="444500">
            <a:lnSpc>
              <a:spcPct val="90000"/>
            </a:lnSpc>
            <a:spcBef>
              <a:spcPct val="0"/>
            </a:spcBef>
            <a:spcAft>
              <a:spcPct val="35000"/>
            </a:spcAft>
            <a:buNone/>
          </a:pPr>
          <a:r>
            <a:rPr lang="en-IN" sz="4400" kern="1200" dirty="0">
              <a:solidFill>
                <a:prstClr val="white"/>
              </a:solidFill>
              <a:latin typeface="Calibri" panose="020F0502020204030204"/>
              <a:ea typeface="+mn-ea"/>
              <a:cs typeface="+mn-cs"/>
            </a:rPr>
            <a:t>Custom Visualization</a:t>
          </a:r>
        </a:p>
      </dgm:t>
    </dgm:pt>
    <dgm:pt modelId="{7EA7D170-58D7-40CB-BAAD-5449D2726C48}" type="parTrans" cxnId="{C648E104-D7A6-4DC0-96AF-75AD91177958}">
      <dgm:prSet/>
      <dgm:spPr/>
      <dgm:t>
        <a:bodyPr/>
        <a:lstStyle/>
        <a:p>
          <a:endParaRPr lang="en-IN"/>
        </a:p>
      </dgm:t>
    </dgm:pt>
    <dgm:pt modelId="{D78F3471-D058-447C-AE4E-869BB8A5F59E}" type="sibTrans" cxnId="{C648E104-D7A6-4DC0-96AF-75AD91177958}">
      <dgm:prSet/>
      <dgm:spPr/>
      <dgm:t>
        <a:bodyPr/>
        <a:lstStyle/>
        <a:p>
          <a:endParaRPr lang="en-IN"/>
        </a:p>
      </dgm:t>
    </dgm:pt>
    <dgm:pt modelId="{3B2F84A5-807D-4329-8F2C-A6D2710F2F5B}">
      <dgm:prSet/>
      <dgm:spPr/>
      <dgm:t>
        <a:bodyPr/>
        <a:lstStyle/>
        <a:p>
          <a:pPr algn="just"/>
          <a:r>
            <a:rPr lang="en-GB" dirty="0"/>
            <a:t>Power BI has visualizations that are made by developers for specific use cases. These custom visualizations are available in </a:t>
          </a:r>
          <a:r>
            <a:rPr lang="en-IN" dirty="0"/>
            <a:t>Power Bl Marketplace</a:t>
          </a:r>
        </a:p>
      </dgm:t>
    </dgm:pt>
    <dgm:pt modelId="{09E5B386-A9DB-46D7-84E2-17BE483749FF}" type="parTrans" cxnId="{50D8FA02-3E7B-4EDF-BE7B-052464597415}">
      <dgm:prSet/>
      <dgm:spPr/>
      <dgm:t>
        <a:bodyPr/>
        <a:lstStyle/>
        <a:p>
          <a:endParaRPr lang="en-IN"/>
        </a:p>
      </dgm:t>
    </dgm:pt>
    <dgm:pt modelId="{F5757837-BC14-4311-AB39-E4713A813D59}" type="sibTrans" cxnId="{50D8FA02-3E7B-4EDF-BE7B-052464597415}">
      <dgm:prSet/>
      <dgm:spPr/>
      <dgm:t>
        <a:bodyPr/>
        <a:lstStyle/>
        <a:p>
          <a:endParaRPr lang="en-IN"/>
        </a:p>
      </dgm:t>
    </dgm:pt>
    <dgm:pt modelId="{868405D9-5BD8-4700-A43B-0115EA5E8168}" type="pres">
      <dgm:prSet presAssocID="{4D69F6E2-F370-430E-BF66-5037CB517FE5}" presName="linear" presStyleCnt="0">
        <dgm:presLayoutVars>
          <dgm:animLvl val="lvl"/>
          <dgm:resizeHandles val="exact"/>
        </dgm:presLayoutVars>
      </dgm:prSet>
      <dgm:spPr/>
    </dgm:pt>
    <dgm:pt modelId="{0F0D2499-75FC-4370-841B-135680059F0F}" type="pres">
      <dgm:prSet presAssocID="{783F9C84-C4FC-4E68-A6E2-EF2D80B82BB7}" presName="parentText" presStyleLbl="node1" presStyleIdx="0" presStyleCnt="2" custScaleY="40518">
        <dgm:presLayoutVars>
          <dgm:chMax val="0"/>
          <dgm:bulletEnabled val="1"/>
        </dgm:presLayoutVars>
      </dgm:prSet>
      <dgm:spPr>
        <a:xfrm>
          <a:off x="0" y="26576"/>
          <a:ext cx="6336632" cy="1445588"/>
        </a:xfrm>
        <a:prstGeom prst="roundRect">
          <a:avLst/>
        </a:prstGeom>
      </dgm:spPr>
    </dgm:pt>
    <dgm:pt modelId="{7ACDD519-4996-49EE-A990-2FDE1C829E31}" type="pres">
      <dgm:prSet presAssocID="{D78F3471-D058-447C-AE4E-869BB8A5F59E}" presName="spacer" presStyleCnt="0"/>
      <dgm:spPr/>
    </dgm:pt>
    <dgm:pt modelId="{92542F87-ED31-424E-8EE4-4818DBAB2295}" type="pres">
      <dgm:prSet presAssocID="{3B2F84A5-807D-4329-8F2C-A6D2710F2F5B}" presName="parentText" presStyleLbl="node1" presStyleIdx="1" presStyleCnt="2">
        <dgm:presLayoutVars>
          <dgm:chMax val="0"/>
          <dgm:bulletEnabled val="1"/>
        </dgm:presLayoutVars>
      </dgm:prSet>
      <dgm:spPr/>
    </dgm:pt>
  </dgm:ptLst>
  <dgm:cxnLst>
    <dgm:cxn modelId="{50D8FA02-3E7B-4EDF-BE7B-052464597415}" srcId="{4D69F6E2-F370-430E-BF66-5037CB517FE5}" destId="{3B2F84A5-807D-4329-8F2C-A6D2710F2F5B}" srcOrd="1" destOrd="0" parTransId="{09E5B386-A9DB-46D7-84E2-17BE483749FF}" sibTransId="{F5757837-BC14-4311-AB39-E4713A813D59}"/>
    <dgm:cxn modelId="{C648E104-D7A6-4DC0-96AF-75AD91177958}" srcId="{4D69F6E2-F370-430E-BF66-5037CB517FE5}" destId="{783F9C84-C4FC-4E68-A6E2-EF2D80B82BB7}" srcOrd="0" destOrd="0" parTransId="{7EA7D170-58D7-40CB-BAAD-5449D2726C48}" sibTransId="{D78F3471-D058-447C-AE4E-869BB8A5F59E}"/>
    <dgm:cxn modelId="{9EB1C1A4-9C38-4FD7-810F-7F1A47976F82}" type="presOf" srcId="{3B2F84A5-807D-4329-8F2C-A6D2710F2F5B}" destId="{92542F87-ED31-424E-8EE4-4818DBAB2295}" srcOrd="0" destOrd="0" presId="urn:microsoft.com/office/officeart/2005/8/layout/vList2"/>
    <dgm:cxn modelId="{A4C52EEC-8338-4270-95CF-0CAEEC322D47}" type="presOf" srcId="{783F9C84-C4FC-4E68-A6E2-EF2D80B82BB7}" destId="{0F0D2499-75FC-4370-841B-135680059F0F}" srcOrd="0" destOrd="0" presId="urn:microsoft.com/office/officeart/2005/8/layout/vList2"/>
    <dgm:cxn modelId="{6E131DED-89AC-4490-B8F7-4F42F43B5EF7}" type="presOf" srcId="{4D69F6E2-F370-430E-BF66-5037CB517FE5}" destId="{868405D9-5BD8-4700-A43B-0115EA5E8168}" srcOrd="0" destOrd="0" presId="urn:microsoft.com/office/officeart/2005/8/layout/vList2"/>
    <dgm:cxn modelId="{DE9161C9-EE59-4FDE-9C84-1EB6E522E4B4}" type="presParOf" srcId="{868405D9-5BD8-4700-A43B-0115EA5E8168}" destId="{0F0D2499-75FC-4370-841B-135680059F0F}" srcOrd="0" destOrd="0" presId="urn:microsoft.com/office/officeart/2005/8/layout/vList2"/>
    <dgm:cxn modelId="{95E93FC0-FC6C-4080-862E-F1B7A1B1A9EA}" type="presParOf" srcId="{868405D9-5BD8-4700-A43B-0115EA5E8168}" destId="{7ACDD519-4996-49EE-A990-2FDE1C829E31}" srcOrd="1" destOrd="0" presId="urn:microsoft.com/office/officeart/2005/8/layout/vList2"/>
    <dgm:cxn modelId="{991DF7EC-B7E7-481F-89C9-B675EC0F99C6}" type="presParOf" srcId="{868405D9-5BD8-4700-A43B-0115EA5E8168}" destId="{92542F87-ED31-424E-8EE4-4818DBAB2295}" srcOrd="2"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D24D920B-D6BF-48FE-96FD-127ED9C5ABD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EC9B2A28-4980-46BD-BF21-752CCA70D124}">
      <dgm:prSet/>
      <dgm:spPr/>
      <dgm:t>
        <a:bodyPr/>
        <a:lstStyle/>
        <a:p>
          <a:pPr algn="just"/>
          <a:r>
            <a:rPr lang="en-GB" dirty="0"/>
            <a:t>Power Bl is a Business Intelligence platform, which provides tools for aggregating, analyzing, visualizing and sharing data.</a:t>
          </a:r>
          <a:endParaRPr lang="en-IN" dirty="0"/>
        </a:p>
      </dgm:t>
    </dgm:pt>
    <dgm:pt modelId="{3343113F-9684-4748-8FEA-5064952F9AB3}" type="parTrans" cxnId="{60648F07-CF5B-4F9E-BDFD-D64951B2AF53}">
      <dgm:prSet/>
      <dgm:spPr/>
      <dgm:t>
        <a:bodyPr/>
        <a:lstStyle/>
        <a:p>
          <a:endParaRPr lang="en-IN"/>
        </a:p>
      </dgm:t>
    </dgm:pt>
    <dgm:pt modelId="{A40BCCA1-E693-46F9-A3AB-85F560F9716E}" type="sibTrans" cxnId="{60648F07-CF5B-4F9E-BDFD-D64951B2AF53}">
      <dgm:prSet/>
      <dgm:spPr/>
      <dgm:t>
        <a:bodyPr/>
        <a:lstStyle/>
        <a:p>
          <a:endParaRPr lang="en-IN"/>
        </a:p>
      </dgm:t>
    </dgm:pt>
    <dgm:pt modelId="{B879B423-E65F-4DCB-AE5F-19E31A0A59AC}" type="pres">
      <dgm:prSet presAssocID="{D24D920B-D6BF-48FE-96FD-127ED9C5ABD3}" presName="linear" presStyleCnt="0">
        <dgm:presLayoutVars>
          <dgm:animLvl val="lvl"/>
          <dgm:resizeHandles val="exact"/>
        </dgm:presLayoutVars>
      </dgm:prSet>
      <dgm:spPr/>
    </dgm:pt>
    <dgm:pt modelId="{30724692-D83C-4EDA-9361-9B1B7DA9B01C}" type="pres">
      <dgm:prSet presAssocID="{EC9B2A28-4980-46BD-BF21-752CCA70D124}" presName="parentText" presStyleLbl="node1" presStyleIdx="0" presStyleCnt="1">
        <dgm:presLayoutVars>
          <dgm:chMax val="0"/>
          <dgm:bulletEnabled val="1"/>
        </dgm:presLayoutVars>
      </dgm:prSet>
      <dgm:spPr/>
    </dgm:pt>
  </dgm:ptLst>
  <dgm:cxnLst>
    <dgm:cxn modelId="{60648F07-CF5B-4F9E-BDFD-D64951B2AF53}" srcId="{D24D920B-D6BF-48FE-96FD-127ED9C5ABD3}" destId="{EC9B2A28-4980-46BD-BF21-752CCA70D124}" srcOrd="0" destOrd="0" parTransId="{3343113F-9684-4748-8FEA-5064952F9AB3}" sibTransId="{A40BCCA1-E693-46F9-A3AB-85F560F9716E}"/>
    <dgm:cxn modelId="{D46FA4A2-3DCF-401C-9DC4-DF4EA50C4D0D}" type="presOf" srcId="{EC9B2A28-4980-46BD-BF21-752CCA70D124}" destId="{30724692-D83C-4EDA-9361-9B1B7DA9B01C}" srcOrd="0" destOrd="0" presId="urn:microsoft.com/office/officeart/2005/8/layout/vList2"/>
    <dgm:cxn modelId="{5E0DB9FD-EB56-4394-8EF7-D9D17C2B2411}" type="presOf" srcId="{D24D920B-D6BF-48FE-96FD-127ED9C5ABD3}" destId="{B879B423-E65F-4DCB-AE5F-19E31A0A59AC}" srcOrd="0" destOrd="0" presId="urn:microsoft.com/office/officeart/2005/8/layout/vList2"/>
    <dgm:cxn modelId="{7C9B106B-B043-46B4-A584-C20BB3559A36}" type="presParOf" srcId="{B879B423-E65F-4DCB-AE5F-19E31A0A59AC}" destId="{30724692-D83C-4EDA-9361-9B1B7DA9B01C}"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8223E7F-63B2-4DE9-B63A-B89916328F6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D811F358-18F3-41A3-89F0-EB0A0CEB5AED}">
      <dgm:prSet/>
      <dgm:spPr/>
      <dgm:t>
        <a:bodyPr/>
        <a:lstStyle/>
        <a:p>
          <a:r>
            <a:rPr lang="en-GB"/>
            <a:t>Power Bl Desktop combines Microsoft Query Engine (M) with visualization and data modelling for creating interactive reports.</a:t>
          </a:r>
          <a:endParaRPr lang="en-IN"/>
        </a:p>
      </dgm:t>
    </dgm:pt>
    <dgm:pt modelId="{A9B7F217-0153-4A34-B425-7BFD4C094665}" type="parTrans" cxnId="{02400B96-B874-4AB2-ACFE-914897DB276E}">
      <dgm:prSet/>
      <dgm:spPr/>
      <dgm:t>
        <a:bodyPr/>
        <a:lstStyle/>
        <a:p>
          <a:endParaRPr lang="en-IN"/>
        </a:p>
      </dgm:t>
    </dgm:pt>
    <dgm:pt modelId="{F6EFD809-2459-47F9-B6A8-1BA9766923BB}" type="sibTrans" cxnId="{02400B96-B874-4AB2-ACFE-914897DB276E}">
      <dgm:prSet/>
      <dgm:spPr/>
      <dgm:t>
        <a:bodyPr/>
        <a:lstStyle/>
        <a:p>
          <a:endParaRPr lang="en-IN"/>
        </a:p>
      </dgm:t>
    </dgm:pt>
    <dgm:pt modelId="{1C9193A6-80EA-4746-B7D7-19576FC5752A}" type="pres">
      <dgm:prSet presAssocID="{C8223E7F-63B2-4DE9-B63A-B89916328F61}" presName="linear" presStyleCnt="0">
        <dgm:presLayoutVars>
          <dgm:animLvl val="lvl"/>
          <dgm:resizeHandles val="exact"/>
        </dgm:presLayoutVars>
      </dgm:prSet>
      <dgm:spPr/>
    </dgm:pt>
    <dgm:pt modelId="{286935B1-0442-488D-9A58-5AA407B13C84}" type="pres">
      <dgm:prSet presAssocID="{D811F358-18F3-41A3-89F0-EB0A0CEB5AED}" presName="parentText" presStyleLbl="node1" presStyleIdx="0" presStyleCnt="1">
        <dgm:presLayoutVars>
          <dgm:chMax val="0"/>
          <dgm:bulletEnabled val="1"/>
        </dgm:presLayoutVars>
      </dgm:prSet>
      <dgm:spPr/>
    </dgm:pt>
  </dgm:ptLst>
  <dgm:cxnLst>
    <dgm:cxn modelId="{9BCCC462-5C4C-46D5-BCC5-737FEFB090BD}" type="presOf" srcId="{D811F358-18F3-41A3-89F0-EB0A0CEB5AED}" destId="{286935B1-0442-488D-9A58-5AA407B13C84}" srcOrd="0" destOrd="0" presId="urn:microsoft.com/office/officeart/2005/8/layout/vList2"/>
    <dgm:cxn modelId="{02400B96-B874-4AB2-ACFE-914897DB276E}" srcId="{C8223E7F-63B2-4DE9-B63A-B89916328F61}" destId="{D811F358-18F3-41A3-89F0-EB0A0CEB5AED}" srcOrd="0" destOrd="0" parTransId="{A9B7F217-0153-4A34-B425-7BFD4C094665}" sibTransId="{F6EFD809-2459-47F9-B6A8-1BA9766923BB}"/>
    <dgm:cxn modelId="{AB645BB5-20AA-42D7-88D6-8B7098E9959B}" type="presOf" srcId="{C8223E7F-63B2-4DE9-B63A-B89916328F61}" destId="{1C9193A6-80EA-4746-B7D7-19576FC5752A}" srcOrd="0" destOrd="0" presId="urn:microsoft.com/office/officeart/2005/8/layout/vList2"/>
    <dgm:cxn modelId="{C8DDC30D-78C6-401C-BFD2-62EF7893FABC}" type="presParOf" srcId="{1C9193A6-80EA-4746-B7D7-19576FC5752A}" destId="{286935B1-0442-488D-9A58-5AA407B13C8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73C8F949-089D-47BD-BE8E-1B529DB1DD8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173A744C-4ED9-4AAA-8AB5-F6373731C257}">
      <dgm:prSet/>
      <dgm:spPr/>
      <dgm:t>
        <a:bodyPr/>
        <a:lstStyle/>
        <a:p>
          <a:r>
            <a:rPr lang="en-GB"/>
            <a:t>The three-step process in creating reports in Power Bl are:</a:t>
          </a:r>
          <a:endParaRPr lang="en-IN"/>
        </a:p>
      </dgm:t>
    </dgm:pt>
    <dgm:pt modelId="{74B304E8-85D9-480B-B9A6-9AAA2F734F20}" type="parTrans" cxnId="{8E296B37-5FBC-44DF-B2A7-09F114708555}">
      <dgm:prSet/>
      <dgm:spPr/>
      <dgm:t>
        <a:bodyPr/>
        <a:lstStyle/>
        <a:p>
          <a:endParaRPr lang="en-IN"/>
        </a:p>
      </dgm:t>
    </dgm:pt>
    <dgm:pt modelId="{2E2642A3-8492-44CD-BE07-4584E4549C1C}" type="sibTrans" cxnId="{8E296B37-5FBC-44DF-B2A7-09F114708555}">
      <dgm:prSet/>
      <dgm:spPr/>
      <dgm:t>
        <a:bodyPr/>
        <a:lstStyle/>
        <a:p>
          <a:endParaRPr lang="en-IN"/>
        </a:p>
      </dgm:t>
    </dgm:pt>
    <dgm:pt modelId="{17D78B1F-0B51-4EA9-BC97-DBBD8EF3B7F2}" type="pres">
      <dgm:prSet presAssocID="{73C8F949-089D-47BD-BE8E-1B529DB1DD8A}" presName="linear" presStyleCnt="0">
        <dgm:presLayoutVars>
          <dgm:animLvl val="lvl"/>
          <dgm:resizeHandles val="exact"/>
        </dgm:presLayoutVars>
      </dgm:prSet>
      <dgm:spPr/>
    </dgm:pt>
    <dgm:pt modelId="{D19D973C-39A3-4D44-9DF2-14EE91FD3D2A}" type="pres">
      <dgm:prSet presAssocID="{173A744C-4ED9-4AAA-8AB5-F6373731C257}" presName="parentText" presStyleLbl="node1" presStyleIdx="0" presStyleCnt="1">
        <dgm:presLayoutVars>
          <dgm:chMax val="0"/>
          <dgm:bulletEnabled val="1"/>
        </dgm:presLayoutVars>
      </dgm:prSet>
      <dgm:spPr/>
    </dgm:pt>
  </dgm:ptLst>
  <dgm:cxnLst>
    <dgm:cxn modelId="{C9F77E0E-C741-4C6B-A2A0-08E5C6FDAAA1}" type="presOf" srcId="{73C8F949-089D-47BD-BE8E-1B529DB1DD8A}" destId="{17D78B1F-0B51-4EA9-BC97-DBBD8EF3B7F2}" srcOrd="0" destOrd="0" presId="urn:microsoft.com/office/officeart/2005/8/layout/vList2"/>
    <dgm:cxn modelId="{8E296B37-5FBC-44DF-B2A7-09F114708555}" srcId="{73C8F949-089D-47BD-BE8E-1B529DB1DD8A}" destId="{173A744C-4ED9-4AAA-8AB5-F6373731C257}" srcOrd="0" destOrd="0" parTransId="{74B304E8-85D9-480B-B9A6-9AAA2F734F20}" sibTransId="{2E2642A3-8492-44CD-BE07-4584E4549C1C}"/>
    <dgm:cxn modelId="{E67D63F2-C3B7-4C0C-BF54-B38F57B1C793}" type="presOf" srcId="{173A744C-4ED9-4AAA-8AB5-F6373731C257}" destId="{D19D973C-39A3-4D44-9DF2-14EE91FD3D2A}" srcOrd="0" destOrd="0" presId="urn:microsoft.com/office/officeart/2005/8/layout/vList2"/>
    <dgm:cxn modelId="{05035F13-FA54-4951-BD67-5CEA33C31FFC}" type="presParOf" srcId="{17D78B1F-0B51-4EA9-BC97-DBBD8EF3B7F2}" destId="{D19D973C-39A3-4D44-9DF2-14EE91FD3D2A}"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C9853BC3-55F5-4816-859E-CF77A8FE3DEF}" type="doc">
      <dgm:prSet loTypeId="urn:microsoft.com/office/officeart/2005/8/layout/process4" loCatId="process" qsTypeId="urn:microsoft.com/office/officeart/2005/8/quickstyle/simple1" qsCatId="simple" csTypeId="urn:microsoft.com/office/officeart/2005/8/colors/accent1_1" csCatId="accent1"/>
      <dgm:spPr/>
      <dgm:t>
        <a:bodyPr/>
        <a:lstStyle/>
        <a:p>
          <a:endParaRPr lang="en-IN"/>
        </a:p>
      </dgm:t>
    </dgm:pt>
    <dgm:pt modelId="{FB7DE3F5-ACB4-420B-9C5C-21C724F556D7}">
      <dgm:prSet/>
      <dgm:spPr/>
      <dgm:t>
        <a:bodyPr/>
        <a:lstStyle/>
        <a:p>
          <a:r>
            <a:rPr lang="en-GB"/>
            <a:t>Connect to Data Sources</a:t>
          </a:r>
          <a:endParaRPr lang="en-IN"/>
        </a:p>
      </dgm:t>
    </dgm:pt>
    <dgm:pt modelId="{C5975C3F-BD41-4772-BB10-EB6D0C0B07BD}" type="parTrans" cxnId="{2534A15B-D15E-4CB3-8134-2823CC2332C5}">
      <dgm:prSet/>
      <dgm:spPr/>
      <dgm:t>
        <a:bodyPr/>
        <a:lstStyle/>
        <a:p>
          <a:endParaRPr lang="en-IN"/>
        </a:p>
      </dgm:t>
    </dgm:pt>
    <dgm:pt modelId="{3B12A64E-BA54-4FFF-8B4E-BA685F041287}" type="sibTrans" cxnId="{2534A15B-D15E-4CB3-8134-2823CC2332C5}">
      <dgm:prSet/>
      <dgm:spPr/>
      <dgm:t>
        <a:bodyPr/>
        <a:lstStyle/>
        <a:p>
          <a:endParaRPr lang="en-IN"/>
        </a:p>
      </dgm:t>
    </dgm:pt>
    <dgm:pt modelId="{F37814C6-6D7B-4891-ABC4-8A9651B54D43}">
      <dgm:prSet/>
      <dgm:spPr/>
      <dgm:t>
        <a:bodyPr/>
        <a:lstStyle/>
        <a:p>
          <a:r>
            <a:rPr lang="en-GB"/>
            <a:t>Transform Data into a Model</a:t>
          </a:r>
          <a:endParaRPr lang="en-IN"/>
        </a:p>
      </dgm:t>
    </dgm:pt>
    <dgm:pt modelId="{3FC53CC4-8469-4AE1-BBF3-06DFA5841981}" type="parTrans" cxnId="{691EBC24-5D0A-458A-8AD8-0936EBCDFAB2}">
      <dgm:prSet/>
      <dgm:spPr/>
      <dgm:t>
        <a:bodyPr/>
        <a:lstStyle/>
        <a:p>
          <a:endParaRPr lang="en-IN"/>
        </a:p>
      </dgm:t>
    </dgm:pt>
    <dgm:pt modelId="{718996DE-3BA4-4C94-93F9-7A866B151D8E}" type="sibTrans" cxnId="{691EBC24-5D0A-458A-8AD8-0936EBCDFAB2}">
      <dgm:prSet/>
      <dgm:spPr/>
      <dgm:t>
        <a:bodyPr/>
        <a:lstStyle/>
        <a:p>
          <a:endParaRPr lang="en-IN"/>
        </a:p>
      </dgm:t>
    </dgm:pt>
    <dgm:pt modelId="{A83955B3-1B08-4A1C-A122-108262D041A2}">
      <dgm:prSet/>
      <dgm:spPr/>
      <dgm:t>
        <a:bodyPr/>
        <a:lstStyle/>
        <a:p>
          <a:r>
            <a:rPr lang="en-GB"/>
            <a:t>Add Visualization</a:t>
          </a:r>
          <a:endParaRPr lang="en-IN"/>
        </a:p>
      </dgm:t>
    </dgm:pt>
    <dgm:pt modelId="{1A065E1A-822F-47C3-806D-16A1D7E049B6}" type="parTrans" cxnId="{64804E4A-96E7-4695-9285-0AA96E315747}">
      <dgm:prSet/>
      <dgm:spPr/>
      <dgm:t>
        <a:bodyPr/>
        <a:lstStyle/>
        <a:p>
          <a:endParaRPr lang="en-IN"/>
        </a:p>
      </dgm:t>
    </dgm:pt>
    <dgm:pt modelId="{013A963A-0329-4824-B1EF-32C278850C5E}" type="sibTrans" cxnId="{64804E4A-96E7-4695-9285-0AA96E315747}">
      <dgm:prSet/>
      <dgm:spPr/>
      <dgm:t>
        <a:bodyPr/>
        <a:lstStyle/>
        <a:p>
          <a:endParaRPr lang="en-IN"/>
        </a:p>
      </dgm:t>
    </dgm:pt>
    <dgm:pt modelId="{4DE5A624-79AA-40EE-8C17-3C558916F65E}" type="pres">
      <dgm:prSet presAssocID="{C9853BC3-55F5-4816-859E-CF77A8FE3DEF}" presName="Name0" presStyleCnt="0">
        <dgm:presLayoutVars>
          <dgm:dir/>
          <dgm:animLvl val="lvl"/>
          <dgm:resizeHandles val="exact"/>
        </dgm:presLayoutVars>
      </dgm:prSet>
      <dgm:spPr/>
    </dgm:pt>
    <dgm:pt modelId="{04798862-D075-40AF-A930-502B19DF2D14}" type="pres">
      <dgm:prSet presAssocID="{A83955B3-1B08-4A1C-A122-108262D041A2}" presName="boxAndChildren" presStyleCnt="0"/>
      <dgm:spPr/>
    </dgm:pt>
    <dgm:pt modelId="{56EC58E2-0C90-4CF2-97B4-008A0147BCC7}" type="pres">
      <dgm:prSet presAssocID="{A83955B3-1B08-4A1C-A122-108262D041A2}" presName="parentTextBox" presStyleLbl="node1" presStyleIdx="0" presStyleCnt="3"/>
      <dgm:spPr/>
    </dgm:pt>
    <dgm:pt modelId="{8BA36F5A-0BF7-4DCE-85E1-02D263FDC9ED}" type="pres">
      <dgm:prSet presAssocID="{718996DE-3BA4-4C94-93F9-7A866B151D8E}" presName="sp" presStyleCnt="0"/>
      <dgm:spPr/>
    </dgm:pt>
    <dgm:pt modelId="{808627F6-EFBE-480C-9BF8-E11CD2186E19}" type="pres">
      <dgm:prSet presAssocID="{F37814C6-6D7B-4891-ABC4-8A9651B54D43}" presName="arrowAndChildren" presStyleCnt="0"/>
      <dgm:spPr/>
    </dgm:pt>
    <dgm:pt modelId="{4BEDA69A-3B7C-42C2-BD0E-7F8824FB7C76}" type="pres">
      <dgm:prSet presAssocID="{F37814C6-6D7B-4891-ABC4-8A9651B54D43}" presName="parentTextArrow" presStyleLbl="node1" presStyleIdx="1" presStyleCnt="3"/>
      <dgm:spPr/>
    </dgm:pt>
    <dgm:pt modelId="{642AA243-A964-4246-9A2D-2F93C852CCEC}" type="pres">
      <dgm:prSet presAssocID="{3B12A64E-BA54-4FFF-8B4E-BA685F041287}" presName="sp" presStyleCnt="0"/>
      <dgm:spPr/>
    </dgm:pt>
    <dgm:pt modelId="{0003B841-16F8-4310-8DE6-394C6D0D5BA2}" type="pres">
      <dgm:prSet presAssocID="{FB7DE3F5-ACB4-420B-9C5C-21C724F556D7}" presName="arrowAndChildren" presStyleCnt="0"/>
      <dgm:spPr/>
    </dgm:pt>
    <dgm:pt modelId="{43B37274-96AF-4E67-8B36-B1457BBB5C6C}" type="pres">
      <dgm:prSet presAssocID="{FB7DE3F5-ACB4-420B-9C5C-21C724F556D7}" presName="parentTextArrow" presStyleLbl="node1" presStyleIdx="2" presStyleCnt="3"/>
      <dgm:spPr/>
    </dgm:pt>
  </dgm:ptLst>
  <dgm:cxnLst>
    <dgm:cxn modelId="{74C58813-24ED-4CD8-B01F-4E0718FDCF50}" type="presOf" srcId="{FB7DE3F5-ACB4-420B-9C5C-21C724F556D7}" destId="{43B37274-96AF-4E67-8B36-B1457BBB5C6C}" srcOrd="0" destOrd="0" presId="urn:microsoft.com/office/officeart/2005/8/layout/process4"/>
    <dgm:cxn modelId="{691EBC24-5D0A-458A-8AD8-0936EBCDFAB2}" srcId="{C9853BC3-55F5-4816-859E-CF77A8FE3DEF}" destId="{F37814C6-6D7B-4891-ABC4-8A9651B54D43}" srcOrd="1" destOrd="0" parTransId="{3FC53CC4-8469-4AE1-BBF3-06DFA5841981}" sibTransId="{718996DE-3BA4-4C94-93F9-7A866B151D8E}"/>
    <dgm:cxn modelId="{2534A15B-D15E-4CB3-8134-2823CC2332C5}" srcId="{C9853BC3-55F5-4816-859E-CF77A8FE3DEF}" destId="{FB7DE3F5-ACB4-420B-9C5C-21C724F556D7}" srcOrd="0" destOrd="0" parTransId="{C5975C3F-BD41-4772-BB10-EB6D0C0B07BD}" sibTransId="{3B12A64E-BA54-4FFF-8B4E-BA685F041287}"/>
    <dgm:cxn modelId="{5291EC5B-356C-4D67-903F-5A9EABDB3007}" type="presOf" srcId="{F37814C6-6D7B-4891-ABC4-8A9651B54D43}" destId="{4BEDA69A-3B7C-42C2-BD0E-7F8824FB7C76}" srcOrd="0" destOrd="0" presId="urn:microsoft.com/office/officeart/2005/8/layout/process4"/>
    <dgm:cxn modelId="{04D0A861-1F0F-4955-A38E-17569633EC60}" type="presOf" srcId="{C9853BC3-55F5-4816-859E-CF77A8FE3DEF}" destId="{4DE5A624-79AA-40EE-8C17-3C558916F65E}" srcOrd="0" destOrd="0" presId="urn:microsoft.com/office/officeart/2005/8/layout/process4"/>
    <dgm:cxn modelId="{64804E4A-96E7-4695-9285-0AA96E315747}" srcId="{C9853BC3-55F5-4816-859E-CF77A8FE3DEF}" destId="{A83955B3-1B08-4A1C-A122-108262D041A2}" srcOrd="2" destOrd="0" parTransId="{1A065E1A-822F-47C3-806D-16A1D7E049B6}" sibTransId="{013A963A-0329-4824-B1EF-32C278850C5E}"/>
    <dgm:cxn modelId="{440C9683-6113-4A87-8CCB-D11D2111B6B6}" type="presOf" srcId="{A83955B3-1B08-4A1C-A122-108262D041A2}" destId="{56EC58E2-0C90-4CF2-97B4-008A0147BCC7}" srcOrd="0" destOrd="0" presId="urn:microsoft.com/office/officeart/2005/8/layout/process4"/>
    <dgm:cxn modelId="{6ABB2825-F7E6-4A6C-80A7-C44624D15860}" type="presParOf" srcId="{4DE5A624-79AA-40EE-8C17-3C558916F65E}" destId="{04798862-D075-40AF-A930-502B19DF2D14}" srcOrd="0" destOrd="0" presId="urn:microsoft.com/office/officeart/2005/8/layout/process4"/>
    <dgm:cxn modelId="{04092E42-AAC1-48B3-83AB-2940395E0290}" type="presParOf" srcId="{04798862-D075-40AF-A930-502B19DF2D14}" destId="{56EC58E2-0C90-4CF2-97B4-008A0147BCC7}" srcOrd="0" destOrd="0" presId="urn:microsoft.com/office/officeart/2005/8/layout/process4"/>
    <dgm:cxn modelId="{B1EA1CC5-FA53-4DDE-B674-0B62CDF29BBA}" type="presParOf" srcId="{4DE5A624-79AA-40EE-8C17-3C558916F65E}" destId="{8BA36F5A-0BF7-4DCE-85E1-02D263FDC9ED}" srcOrd="1" destOrd="0" presId="urn:microsoft.com/office/officeart/2005/8/layout/process4"/>
    <dgm:cxn modelId="{82CFA7F6-7D48-4632-8B86-77DA60F1D78A}" type="presParOf" srcId="{4DE5A624-79AA-40EE-8C17-3C558916F65E}" destId="{808627F6-EFBE-480C-9BF8-E11CD2186E19}" srcOrd="2" destOrd="0" presId="urn:microsoft.com/office/officeart/2005/8/layout/process4"/>
    <dgm:cxn modelId="{4716061B-4741-4664-B6D2-8656123436A5}" type="presParOf" srcId="{808627F6-EFBE-480C-9BF8-E11CD2186E19}" destId="{4BEDA69A-3B7C-42C2-BD0E-7F8824FB7C76}" srcOrd="0" destOrd="0" presId="urn:microsoft.com/office/officeart/2005/8/layout/process4"/>
    <dgm:cxn modelId="{E669D218-94E2-440E-8EF6-29FDED05C763}" type="presParOf" srcId="{4DE5A624-79AA-40EE-8C17-3C558916F65E}" destId="{642AA243-A964-4246-9A2D-2F93C852CCEC}" srcOrd="3" destOrd="0" presId="urn:microsoft.com/office/officeart/2005/8/layout/process4"/>
    <dgm:cxn modelId="{C0E09DD3-FB46-453A-A2DB-4256298F6CC2}" type="presParOf" srcId="{4DE5A624-79AA-40EE-8C17-3C558916F65E}" destId="{0003B841-16F8-4310-8DE6-394C6D0D5BA2}" srcOrd="4" destOrd="0" presId="urn:microsoft.com/office/officeart/2005/8/layout/process4"/>
    <dgm:cxn modelId="{262B8454-5CA7-4D12-A584-73C916232AD8}" type="presParOf" srcId="{0003B841-16F8-4310-8DE6-394C6D0D5BA2}" destId="{43B37274-96AF-4E67-8B36-B1457BBB5C6C}" srcOrd="0" destOrd="0" presId="urn:microsoft.com/office/officeart/2005/8/layout/process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FC6B88B-18ED-401C-A897-6AADE5D1866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IN"/>
        </a:p>
      </dgm:t>
    </dgm:pt>
    <dgm:pt modelId="{2D6A317A-1DB8-4F15-AE5D-5A7D5AC0E943}">
      <dgm:prSet/>
      <dgm:spPr/>
      <dgm:t>
        <a:bodyPr/>
        <a:lstStyle/>
        <a:p>
          <a:r>
            <a:rPr lang="en-IN" dirty="0"/>
            <a:t>Collection</a:t>
          </a:r>
        </a:p>
      </dgm:t>
    </dgm:pt>
    <dgm:pt modelId="{B5EA4CD9-403D-4AA9-9916-C9440295D97D}" type="parTrans" cxnId="{0B3B0CF2-1146-44E1-98E1-2064B1C9FABF}">
      <dgm:prSet/>
      <dgm:spPr/>
      <dgm:t>
        <a:bodyPr/>
        <a:lstStyle/>
        <a:p>
          <a:endParaRPr lang="en-IN"/>
        </a:p>
      </dgm:t>
    </dgm:pt>
    <dgm:pt modelId="{729569CE-521E-478F-BF08-E4372EA86D0E}" type="sibTrans" cxnId="{0B3B0CF2-1146-44E1-98E1-2064B1C9FABF}">
      <dgm:prSet/>
      <dgm:spPr/>
      <dgm:t>
        <a:bodyPr/>
        <a:lstStyle/>
        <a:p>
          <a:endParaRPr lang="en-IN"/>
        </a:p>
      </dgm:t>
    </dgm:pt>
    <dgm:pt modelId="{5E4F1117-63BD-48EF-B0B6-5C229F1980CE}">
      <dgm:prSet/>
      <dgm:spPr/>
      <dgm:t>
        <a:bodyPr/>
        <a:lstStyle/>
        <a:p>
          <a:r>
            <a:rPr lang="en-IN" dirty="0"/>
            <a:t>data cleaning</a:t>
          </a:r>
        </a:p>
      </dgm:t>
    </dgm:pt>
    <dgm:pt modelId="{E2B3436C-737E-450D-B338-4020742CE38B}" type="parTrans" cxnId="{4A1E5759-5419-4F63-9CBA-D7D530F0A461}">
      <dgm:prSet/>
      <dgm:spPr/>
      <dgm:t>
        <a:bodyPr/>
        <a:lstStyle/>
        <a:p>
          <a:endParaRPr lang="en-IN"/>
        </a:p>
      </dgm:t>
    </dgm:pt>
    <dgm:pt modelId="{7E829B30-8ACD-4D4F-B01A-3D4903F59734}" type="sibTrans" cxnId="{4A1E5759-5419-4F63-9CBA-D7D530F0A461}">
      <dgm:prSet/>
      <dgm:spPr/>
      <dgm:t>
        <a:bodyPr/>
        <a:lstStyle/>
        <a:p>
          <a:endParaRPr lang="en-IN"/>
        </a:p>
      </dgm:t>
    </dgm:pt>
    <dgm:pt modelId="{74042862-5520-41D3-9883-29F2E377AD74}">
      <dgm:prSet/>
      <dgm:spPr/>
      <dgm:t>
        <a:bodyPr/>
        <a:lstStyle/>
        <a:p>
          <a:r>
            <a:rPr lang="en-IN" dirty="0"/>
            <a:t>reporting/visualization</a:t>
          </a:r>
        </a:p>
      </dgm:t>
    </dgm:pt>
    <dgm:pt modelId="{FC890331-4BFB-45C9-9A9A-A384BF437902}" type="parTrans" cxnId="{39EEC54E-6BBE-4B31-A293-2C0454DDC7B5}">
      <dgm:prSet/>
      <dgm:spPr/>
      <dgm:t>
        <a:bodyPr/>
        <a:lstStyle/>
        <a:p>
          <a:endParaRPr lang="en-IN"/>
        </a:p>
      </dgm:t>
    </dgm:pt>
    <dgm:pt modelId="{99C5F4AB-325C-45AE-9D3A-A99F8BDA688C}" type="sibTrans" cxnId="{39EEC54E-6BBE-4B31-A293-2C0454DDC7B5}">
      <dgm:prSet/>
      <dgm:spPr/>
      <dgm:t>
        <a:bodyPr/>
        <a:lstStyle/>
        <a:p>
          <a:endParaRPr lang="en-IN"/>
        </a:p>
      </dgm:t>
    </dgm:pt>
    <dgm:pt modelId="{93F1CC17-74AF-4514-A659-1ED1B235C3EE}">
      <dgm:prSet/>
      <dgm:spPr/>
      <dgm:t>
        <a:bodyPr/>
        <a:lstStyle/>
        <a:p>
          <a:r>
            <a:rPr lang="en-IN"/>
            <a:t>Decision Making/Prediction</a:t>
          </a:r>
        </a:p>
      </dgm:t>
    </dgm:pt>
    <dgm:pt modelId="{BF780F0F-BD52-41A6-A378-4CB185D21F4D}" type="parTrans" cxnId="{070707E7-0713-45DE-94B5-8067D9AF1E59}">
      <dgm:prSet/>
      <dgm:spPr/>
      <dgm:t>
        <a:bodyPr/>
        <a:lstStyle/>
        <a:p>
          <a:endParaRPr lang="en-IN"/>
        </a:p>
      </dgm:t>
    </dgm:pt>
    <dgm:pt modelId="{1C666A77-E845-4D39-A697-B44D88F6BA98}" type="sibTrans" cxnId="{070707E7-0713-45DE-94B5-8067D9AF1E59}">
      <dgm:prSet/>
      <dgm:spPr/>
      <dgm:t>
        <a:bodyPr/>
        <a:lstStyle/>
        <a:p>
          <a:endParaRPr lang="en-IN"/>
        </a:p>
      </dgm:t>
    </dgm:pt>
    <dgm:pt modelId="{2539660B-AA9F-4D93-8073-D578B780C203}" type="pres">
      <dgm:prSet presAssocID="{2FC6B88B-18ED-401C-A897-6AADE5D18666}" presName="cycle" presStyleCnt="0">
        <dgm:presLayoutVars>
          <dgm:dir/>
          <dgm:resizeHandles val="exact"/>
        </dgm:presLayoutVars>
      </dgm:prSet>
      <dgm:spPr/>
    </dgm:pt>
    <dgm:pt modelId="{9DC0DF98-1624-44B0-998A-FBC1B510C4CE}" type="pres">
      <dgm:prSet presAssocID="{2D6A317A-1DB8-4F15-AE5D-5A7D5AC0E943}" presName="node" presStyleLbl="node1" presStyleIdx="0" presStyleCnt="4">
        <dgm:presLayoutVars>
          <dgm:bulletEnabled val="1"/>
        </dgm:presLayoutVars>
      </dgm:prSet>
      <dgm:spPr/>
    </dgm:pt>
    <dgm:pt modelId="{C08B0767-4420-474F-A9F4-608B30B86860}" type="pres">
      <dgm:prSet presAssocID="{729569CE-521E-478F-BF08-E4372EA86D0E}" presName="sibTrans" presStyleLbl="sibTrans2D1" presStyleIdx="0" presStyleCnt="4"/>
      <dgm:spPr/>
    </dgm:pt>
    <dgm:pt modelId="{4D60447D-2434-4835-9AFC-20ABD8C8EFA7}" type="pres">
      <dgm:prSet presAssocID="{729569CE-521E-478F-BF08-E4372EA86D0E}" presName="connectorText" presStyleLbl="sibTrans2D1" presStyleIdx="0" presStyleCnt="4"/>
      <dgm:spPr/>
    </dgm:pt>
    <dgm:pt modelId="{1AA63C2A-6673-422E-9F0A-22297D926426}" type="pres">
      <dgm:prSet presAssocID="{5E4F1117-63BD-48EF-B0B6-5C229F1980CE}" presName="node" presStyleLbl="node1" presStyleIdx="1" presStyleCnt="4">
        <dgm:presLayoutVars>
          <dgm:bulletEnabled val="1"/>
        </dgm:presLayoutVars>
      </dgm:prSet>
      <dgm:spPr/>
    </dgm:pt>
    <dgm:pt modelId="{7EB7F815-89FF-4E24-AB88-D43EF6BB2E04}" type="pres">
      <dgm:prSet presAssocID="{7E829B30-8ACD-4D4F-B01A-3D4903F59734}" presName="sibTrans" presStyleLbl="sibTrans2D1" presStyleIdx="1" presStyleCnt="4"/>
      <dgm:spPr/>
    </dgm:pt>
    <dgm:pt modelId="{9101F89E-B90D-4CCE-AE8E-04F939F2E8A5}" type="pres">
      <dgm:prSet presAssocID="{7E829B30-8ACD-4D4F-B01A-3D4903F59734}" presName="connectorText" presStyleLbl="sibTrans2D1" presStyleIdx="1" presStyleCnt="4"/>
      <dgm:spPr/>
    </dgm:pt>
    <dgm:pt modelId="{0A5C926D-5622-4857-8878-00F3C83C5094}" type="pres">
      <dgm:prSet presAssocID="{74042862-5520-41D3-9883-29F2E377AD74}" presName="node" presStyleLbl="node1" presStyleIdx="2" presStyleCnt="4">
        <dgm:presLayoutVars>
          <dgm:bulletEnabled val="1"/>
        </dgm:presLayoutVars>
      </dgm:prSet>
      <dgm:spPr/>
    </dgm:pt>
    <dgm:pt modelId="{7D9558EF-4A5F-4CC6-ADCB-046FC74B9FBD}" type="pres">
      <dgm:prSet presAssocID="{99C5F4AB-325C-45AE-9D3A-A99F8BDA688C}" presName="sibTrans" presStyleLbl="sibTrans2D1" presStyleIdx="2" presStyleCnt="4"/>
      <dgm:spPr/>
    </dgm:pt>
    <dgm:pt modelId="{42BA131F-4561-4A76-BA7A-BCFAB8199B56}" type="pres">
      <dgm:prSet presAssocID="{99C5F4AB-325C-45AE-9D3A-A99F8BDA688C}" presName="connectorText" presStyleLbl="sibTrans2D1" presStyleIdx="2" presStyleCnt="4"/>
      <dgm:spPr/>
    </dgm:pt>
    <dgm:pt modelId="{97136330-93AB-4613-93CA-C1FEF95519A4}" type="pres">
      <dgm:prSet presAssocID="{93F1CC17-74AF-4514-A659-1ED1B235C3EE}" presName="node" presStyleLbl="node1" presStyleIdx="3" presStyleCnt="4">
        <dgm:presLayoutVars>
          <dgm:bulletEnabled val="1"/>
        </dgm:presLayoutVars>
      </dgm:prSet>
      <dgm:spPr/>
    </dgm:pt>
    <dgm:pt modelId="{685FBE04-508D-4611-A464-08D96FB43BD5}" type="pres">
      <dgm:prSet presAssocID="{1C666A77-E845-4D39-A697-B44D88F6BA98}" presName="sibTrans" presStyleLbl="sibTrans2D1" presStyleIdx="3" presStyleCnt="4"/>
      <dgm:spPr/>
    </dgm:pt>
    <dgm:pt modelId="{D1131E58-3857-4273-BCFB-3FD0763B0092}" type="pres">
      <dgm:prSet presAssocID="{1C666A77-E845-4D39-A697-B44D88F6BA98}" presName="connectorText" presStyleLbl="sibTrans2D1" presStyleIdx="3" presStyleCnt="4"/>
      <dgm:spPr/>
    </dgm:pt>
  </dgm:ptLst>
  <dgm:cxnLst>
    <dgm:cxn modelId="{897EE50D-A63F-4CD5-92C4-C669CB41EF18}" type="presOf" srcId="{2FC6B88B-18ED-401C-A897-6AADE5D18666}" destId="{2539660B-AA9F-4D93-8073-D578B780C203}" srcOrd="0" destOrd="0" presId="urn:microsoft.com/office/officeart/2005/8/layout/cycle2"/>
    <dgm:cxn modelId="{C8D9B221-C007-4324-B90D-362CA76B214A}" type="presOf" srcId="{1C666A77-E845-4D39-A697-B44D88F6BA98}" destId="{D1131E58-3857-4273-BCFB-3FD0763B0092}" srcOrd="1" destOrd="0" presId="urn:microsoft.com/office/officeart/2005/8/layout/cycle2"/>
    <dgm:cxn modelId="{EADDF03A-1B5C-45B7-A59D-C5D2AA866AEF}" type="presOf" srcId="{93F1CC17-74AF-4514-A659-1ED1B235C3EE}" destId="{97136330-93AB-4613-93CA-C1FEF95519A4}" srcOrd="0" destOrd="0" presId="urn:microsoft.com/office/officeart/2005/8/layout/cycle2"/>
    <dgm:cxn modelId="{0E5ED440-085D-4B39-AEA0-B78D5CC62B5A}" type="presOf" srcId="{729569CE-521E-478F-BF08-E4372EA86D0E}" destId="{C08B0767-4420-474F-A9F4-608B30B86860}" srcOrd="0" destOrd="0" presId="urn:microsoft.com/office/officeart/2005/8/layout/cycle2"/>
    <dgm:cxn modelId="{E509385C-4B2C-4F7F-8434-E0035DA04D0C}" type="presOf" srcId="{99C5F4AB-325C-45AE-9D3A-A99F8BDA688C}" destId="{42BA131F-4561-4A76-BA7A-BCFAB8199B56}" srcOrd="1" destOrd="0" presId="urn:microsoft.com/office/officeart/2005/8/layout/cycle2"/>
    <dgm:cxn modelId="{F1259043-6B85-44CA-B1BB-7845301662B2}" type="presOf" srcId="{99C5F4AB-325C-45AE-9D3A-A99F8BDA688C}" destId="{7D9558EF-4A5F-4CC6-ADCB-046FC74B9FBD}" srcOrd="0" destOrd="0" presId="urn:microsoft.com/office/officeart/2005/8/layout/cycle2"/>
    <dgm:cxn modelId="{39EEC54E-6BBE-4B31-A293-2C0454DDC7B5}" srcId="{2FC6B88B-18ED-401C-A897-6AADE5D18666}" destId="{74042862-5520-41D3-9883-29F2E377AD74}" srcOrd="2" destOrd="0" parTransId="{FC890331-4BFB-45C9-9A9A-A384BF437902}" sibTransId="{99C5F4AB-325C-45AE-9D3A-A99F8BDA688C}"/>
    <dgm:cxn modelId="{B91B354F-6152-421E-BDD1-FF3A177A0BE8}" type="presOf" srcId="{2D6A317A-1DB8-4F15-AE5D-5A7D5AC0E943}" destId="{9DC0DF98-1624-44B0-998A-FBC1B510C4CE}" srcOrd="0" destOrd="0" presId="urn:microsoft.com/office/officeart/2005/8/layout/cycle2"/>
    <dgm:cxn modelId="{720BAE56-11DC-46E3-B0CB-071E534B5722}" type="presOf" srcId="{1C666A77-E845-4D39-A697-B44D88F6BA98}" destId="{685FBE04-508D-4611-A464-08D96FB43BD5}" srcOrd="0" destOrd="0" presId="urn:microsoft.com/office/officeart/2005/8/layout/cycle2"/>
    <dgm:cxn modelId="{4A1E5759-5419-4F63-9CBA-D7D530F0A461}" srcId="{2FC6B88B-18ED-401C-A897-6AADE5D18666}" destId="{5E4F1117-63BD-48EF-B0B6-5C229F1980CE}" srcOrd="1" destOrd="0" parTransId="{E2B3436C-737E-450D-B338-4020742CE38B}" sibTransId="{7E829B30-8ACD-4D4F-B01A-3D4903F59734}"/>
    <dgm:cxn modelId="{3FEBB381-DDFF-4ED2-B8F5-9997D5DD478D}" type="presOf" srcId="{7E829B30-8ACD-4D4F-B01A-3D4903F59734}" destId="{7EB7F815-89FF-4E24-AB88-D43EF6BB2E04}" srcOrd="0" destOrd="0" presId="urn:microsoft.com/office/officeart/2005/8/layout/cycle2"/>
    <dgm:cxn modelId="{A72E0382-4CBE-46C6-B69A-F255E8EA8DD0}" type="presOf" srcId="{729569CE-521E-478F-BF08-E4372EA86D0E}" destId="{4D60447D-2434-4835-9AFC-20ABD8C8EFA7}" srcOrd="1" destOrd="0" presId="urn:microsoft.com/office/officeart/2005/8/layout/cycle2"/>
    <dgm:cxn modelId="{CA7A7EE1-6938-4518-B0BF-CAB2E5429BC0}" type="presOf" srcId="{74042862-5520-41D3-9883-29F2E377AD74}" destId="{0A5C926D-5622-4857-8878-00F3C83C5094}" srcOrd="0" destOrd="0" presId="urn:microsoft.com/office/officeart/2005/8/layout/cycle2"/>
    <dgm:cxn modelId="{070707E7-0713-45DE-94B5-8067D9AF1E59}" srcId="{2FC6B88B-18ED-401C-A897-6AADE5D18666}" destId="{93F1CC17-74AF-4514-A659-1ED1B235C3EE}" srcOrd="3" destOrd="0" parTransId="{BF780F0F-BD52-41A6-A378-4CB185D21F4D}" sibTransId="{1C666A77-E845-4D39-A697-B44D88F6BA98}"/>
    <dgm:cxn modelId="{18885BE7-0BEC-43EF-83BF-35B84E91CA72}" type="presOf" srcId="{5E4F1117-63BD-48EF-B0B6-5C229F1980CE}" destId="{1AA63C2A-6673-422E-9F0A-22297D926426}" srcOrd="0" destOrd="0" presId="urn:microsoft.com/office/officeart/2005/8/layout/cycle2"/>
    <dgm:cxn modelId="{0B3B0CF2-1146-44E1-98E1-2064B1C9FABF}" srcId="{2FC6B88B-18ED-401C-A897-6AADE5D18666}" destId="{2D6A317A-1DB8-4F15-AE5D-5A7D5AC0E943}" srcOrd="0" destOrd="0" parTransId="{B5EA4CD9-403D-4AA9-9916-C9440295D97D}" sibTransId="{729569CE-521E-478F-BF08-E4372EA86D0E}"/>
    <dgm:cxn modelId="{7B4894F5-1812-4FCC-82CB-20A9AC598BAF}" type="presOf" srcId="{7E829B30-8ACD-4D4F-B01A-3D4903F59734}" destId="{9101F89E-B90D-4CCE-AE8E-04F939F2E8A5}" srcOrd="1" destOrd="0" presId="urn:microsoft.com/office/officeart/2005/8/layout/cycle2"/>
    <dgm:cxn modelId="{E7139BEC-64A9-40C6-82A4-7778C8BD1FA3}" type="presParOf" srcId="{2539660B-AA9F-4D93-8073-D578B780C203}" destId="{9DC0DF98-1624-44B0-998A-FBC1B510C4CE}" srcOrd="0" destOrd="0" presId="urn:microsoft.com/office/officeart/2005/8/layout/cycle2"/>
    <dgm:cxn modelId="{6902BC99-19BC-4190-9DEC-AAA2BD3023B1}" type="presParOf" srcId="{2539660B-AA9F-4D93-8073-D578B780C203}" destId="{C08B0767-4420-474F-A9F4-608B30B86860}" srcOrd="1" destOrd="0" presId="urn:microsoft.com/office/officeart/2005/8/layout/cycle2"/>
    <dgm:cxn modelId="{4F398588-20D1-43B8-82AA-1776AF922503}" type="presParOf" srcId="{C08B0767-4420-474F-A9F4-608B30B86860}" destId="{4D60447D-2434-4835-9AFC-20ABD8C8EFA7}" srcOrd="0" destOrd="0" presId="urn:microsoft.com/office/officeart/2005/8/layout/cycle2"/>
    <dgm:cxn modelId="{260C12AC-C85A-4927-BFEB-9F9A22553FDD}" type="presParOf" srcId="{2539660B-AA9F-4D93-8073-D578B780C203}" destId="{1AA63C2A-6673-422E-9F0A-22297D926426}" srcOrd="2" destOrd="0" presId="urn:microsoft.com/office/officeart/2005/8/layout/cycle2"/>
    <dgm:cxn modelId="{1CB6B1E4-56D6-4BF6-9F76-C119F10DEF22}" type="presParOf" srcId="{2539660B-AA9F-4D93-8073-D578B780C203}" destId="{7EB7F815-89FF-4E24-AB88-D43EF6BB2E04}" srcOrd="3" destOrd="0" presId="urn:microsoft.com/office/officeart/2005/8/layout/cycle2"/>
    <dgm:cxn modelId="{37C8D298-3DED-4F02-954B-563EFB667549}" type="presParOf" srcId="{7EB7F815-89FF-4E24-AB88-D43EF6BB2E04}" destId="{9101F89E-B90D-4CCE-AE8E-04F939F2E8A5}" srcOrd="0" destOrd="0" presId="urn:microsoft.com/office/officeart/2005/8/layout/cycle2"/>
    <dgm:cxn modelId="{6CD0CB0F-8952-4B7D-9769-B29C60502F86}" type="presParOf" srcId="{2539660B-AA9F-4D93-8073-D578B780C203}" destId="{0A5C926D-5622-4857-8878-00F3C83C5094}" srcOrd="4" destOrd="0" presId="urn:microsoft.com/office/officeart/2005/8/layout/cycle2"/>
    <dgm:cxn modelId="{C53ED54B-CC5D-4440-8AFF-A4AA2B7F3524}" type="presParOf" srcId="{2539660B-AA9F-4D93-8073-D578B780C203}" destId="{7D9558EF-4A5F-4CC6-ADCB-046FC74B9FBD}" srcOrd="5" destOrd="0" presId="urn:microsoft.com/office/officeart/2005/8/layout/cycle2"/>
    <dgm:cxn modelId="{5BBEBAD8-4A68-48C9-BCD0-626862906533}" type="presParOf" srcId="{7D9558EF-4A5F-4CC6-ADCB-046FC74B9FBD}" destId="{42BA131F-4561-4A76-BA7A-BCFAB8199B56}" srcOrd="0" destOrd="0" presId="urn:microsoft.com/office/officeart/2005/8/layout/cycle2"/>
    <dgm:cxn modelId="{C56A7868-051E-4D66-8BF5-8BEF3B2EA53C}" type="presParOf" srcId="{2539660B-AA9F-4D93-8073-D578B780C203}" destId="{97136330-93AB-4613-93CA-C1FEF95519A4}" srcOrd="6" destOrd="0" presId="urn:microsoft.com/office/officeart/2005/8/layout/cycle2"/>
    <dgm:cxn modelId="{BC8823C3-EA93-47B4-8AA4-6535263BF126}" type="presParOf" srcId="{2539660B-AA9F-4D93-8073-D578B780C203}" destId="{685FBE04-508D-4611-A464-08D96FB43BD5}" srcOrd="7" destOrd="0" presId="urn:microsoft.com/office/officeart/2005/8/layout/cycle2"/>
    <dgm:cxn modelId="{8C1F1898-4845-4E93-B6C1-85A2A7E9E2AF}" type="presParOf" srcId="{685FBE04-508D-4611-A464-08D96FB43BD5}" destId="{D1131E58-3857-4273-BCFB-3FD0763B0092}"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C3BEAD02-AC3F-4203-99B9-86F4C7F498F6}"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en-IN"/>
        </a:p>
      </dgm:t>
    </dgm:pt>
    <dgm:pt modelId="{502FE08C-DF9B-4858-BCC6-C9939C5246C5}">
      <dgm:prSet/>
      <dgm:spPr>
        <a:solidFill>
          <a:srgbClr val="FF0000"/>
        </a:solidFill>
      </dgm:spPr>
      <dgm:t>
        <a:bodyPr/>
        <a:lstStyle/>
        <a:p>
          <a:r>
            <a:rPr lang="en-GB" dirty="0"/>
            <a:t>Connect to Data Sources</a:t>
          </a:r>
          <a:endParaRPr lang="en-IN" dirty="0"/>
        </a:p>
      </dgm:t>
    </dgm:pt>
    <dgm:pt modelId="{6FEDFFF7-0398-4C8F-9F79-571705DB1D63}" type="parTrans" cxnId="{2877A4E8-AF08-4930-A8A5-4A38A05FB2EB}">
      <dgm:prSet/>
      <dgm:spPr/>
      <dgm:t>
        <a:bodyPr/>
        <a:lstStyle/>
        <a:p>
          <a:endParaRPr lang="en-IN"/>
        </a:p>
      </dgm:t>
    </dgm:pt>
    <dgm:pt modelId="{5234C279-EADE-4FF3-A87E-FB9864A0EF81}" type="sibTrans" cxnId="{2877A4E8-AF08-4930-A8A5-4A38A05FB2EB}">
      <dgm:prSet/>
      <dgm:spPr/>
      <dgm:t>
        <a:bodyPr/>
        <a:lstStyle/>
        <a:p>
          <a:endParaRPr lang="en-IN"/>
        </a:p>
      </dgm:t>
    </dgm:pt>
    <dgm:pt modelId="{B0DFB2ED-F775-4887-BF7F-9B7ECE3AC767}">
      <dgm:prSet/>
      <dgm:spPr/>
      <dgm:t>
        <a:bodyPr/>
        <a:lstStyle/>
        <a:p>
          <a:r>
            <a:rPr lang="en-GB"/>
            <a:t>Transform Data into a Model</a:t>
          </a:r>
          <a:endParaRPr lang="en-IN"/>
        </a:p>
      </dgm:t>
    </dgm:pt>
    <dgm:pt modelId="{26763953-B678-4EE1-955A-DD89127E07B7}" type="parTrans" cxnId="{33C56D1F-F7EE-43BC-8ED4-24140D382070}">
      <dgm:prSet/>
      <dgm:spPr/>
      <dgm:t>
        <a:bodyPr/>
        <a:lstStyle/>
        <a:p>
          <a:endParaRPr lang="en-IN"/>
        </a:p>
      </dgm:t>
    </dgm:pt>
    <dgm:pt modelId="{3C94DDE1-22F0-4611-AE7E-21DA2A504C09}" type="sibTrans" cxnId="{33C56D1F-F7EE-43BC-8ED4-24140D382070}">
      <dgm:prSet/>
      <dgm:spPr/>
      <dgm:t>
        <a:bodyPr/>
        <a:lstStyle/>
        <a:p>
          <a:endParaRPr lang="en-IN"/>
        </a:p>
      </dgm:t>
    </dgm:pt>
    <dgm:pt modelId="{3414C109-A96E-45BC-A11F-88EA357A7F40}">
      <dgm:prSet/>
      <dgm:spPr/>
      <dgm:t>
        <a:bodyPr/>
        <a:lstStyle/>
        <a:p>
          <a:r>
            <a:rPr lang="en-GB"/>
            <a:t>Add Visualization</a:t>
          </a:r>
          <a:endParaRPr lang="en-IN"/>
        </a:p>
      </dgm:t>
    </dgm:pt>
    <dgm:pt modelId="{17CE27FC-1231-48A4-9A52-8B91B248FF01}" type="parTrans" cxnId="{E7C0D6F2-51F3-4314-847B-D37BB0426D13}">
      <dgm:prSet/>
      <dgm:spPr/>
      <dgm:t>
        <a:bodyPr/>
        <a:lstStyle/>
        <a:p>
          <a:endParaRPr lang="en-IN"/>
        </a:p>
      </dgm:t>
    </dgm:pt>
    <dgm:pt modelId="{BDA68D24-AB92-4FDA-B913-C09A0270C6AE}" type="sibTrans" cxnId="{E7C0D6F2-51F3-4314-847B-D37BB0426D13}">
      <dgm:prSet/>
      <dgm:spPr/>
      <dgm:t>
        <a:bodyPr/>
        <a:lstStyle/>
        <a:p>
          <a:endParaRPr lang="en-IN"/>
        </a:p>
      </dgm:t>
    </dgm:pt>
    <dgm:pt modelId="{90CB6A97-65D1-426F-A153-5581C4864938}" type="pres">
      <dgm:prSet presAssocID="{C3BEAD02-AC3F-4203-99B9-86F4C7F498F6}" presName="Name0" presStyleCnt="0">
        <dgm:presLayoutVars>
          <dgm:dir/>
          <dgm:animLvl val="lvl"/>
          <dgm:resizeHandles val="exact"/>
        </dgm:presLayoutVars>
      </dgm:prSet>
      <dgm:spPr/>
    </dgm:pt>
    <dgm:pt modelId="{1E6FEFA3-5A97-4194-84F4-2C6724D5D18F}" type="pres">
      <dgm:prSet presAssocID="{3414C109-A96E-45BC-A11F-88EA357A7F40}" presName="boxAndChildren" presStyleCnt="0"/>
      <dgm:spPr/>
    </dgm:pt>
    <dgm:pt modelId="{EC7B5D21-4755-45E0-AC16-05E16E427417}" type="pres">
      <dgm:prSet presAssocID="{3414C109-A96E-45BC-A11F-88EA357A7F40}" presName="parentTextBox" presStyleLbl="node1" presStyleIdx="0" presStyleCnt="3"/>
      <dgm:spPr/>
    </dgm:pt>
    <dgm:pt modelId="{09704CCA-3651-4BBD-B612-7CD5873FBA65}" type="pres">
      <dgm:prSet presAssocID="{3C94DDE1-22F0-4611-AE7E-21DA2A504C09}" presName="sp" presStyleCnt="0"/>
      <dgm:spPr/>
    </dgm:pt>
    <dgm:pt modelId="{3C435EA6-73D8-41DC-9C1A-2DE63D98A878}" type="pres">
      <dgm:prSet presAssocID="{B0DFB2ED-F775-4887-BF7F-9B7ECE3AC767}" presName="arrowAndChildren" presStyleCnt="0"/>
      <dgm:spPr/>
    </dgm:pt>
    <dgm:pt modelId="{9A6C3F83-E6D6-4A0E-B8E1-6AB878161F13}" type="pres">
      <dgm:prSet presAssocID="{B0DFB2ED-F775-4887-BF7F-9B7ECE3AC767}" presName="parentTextArrow" presStyleLbl="node1" presStyleIdx="1" presStyleCnt="3"/>
      <dgm:spPr/>
    </dgm:pt>
    <dgm:pt modelId="{21217B0D-5942-4FB5-8D4F-987DA791B789}" type="pres">
      <dgm:prSet presAssocID="{5234C279-EADE-4FF3-A87E-FB9864A0EF81}" presName="sp" presStyleCnt="0"/>
      <dgm:spPr/>
    </dgm:pt>
    <dgm:pt modelId="{6D30E106-1C27-4C0B-89D3-7C2564C1AC03}" type="pres">
      <dgm:prSet presAssocID="{502FE08C-DF9B-4858-BCC6-C9939C5246C5}" presName="arrowAndChildren" presStyleCnt="0"/>
      <dgm:spPr/>
    </dgm:pt>
    <dgm:pt modelId="{5BD74809-DDCD-4958-BD90-E178F29D6A10}" type="pres">
      <dgm:prSet presAssocID="{502FE08C-DF9B-4858-BCC6-C9939C5246C5}" presName="parentTextArrow" presStyleLbl="node1" presStyleIdx="2" presStyleCnt="3"/>
      <dgm:spPr/>
    </dgm:pt>
  </dgm:ptLst>
  <dgm:cxnLst>
    <dgm:cxn modelId="{5B858B03-74EE-43EC-ABA1-498FD78BD380}" type="presOf" srcId="{3414C109-A96E-45BC-A11F-88EA357A7F40}" destId="{EC7B5D21-4755-45E0-AC16-05E16E427417}" srcOrd="0" destOrd="0" presId="urn:microsoft.com/office/officeart/2005/8/layout/process4"/>
    <dgm:cxn modelId="{33C56D1F-F7EE-43BC-8ED4-24140D382070}" srcId="{C3BEAD02-AC3F-4203-99B9-86F4C7F498F6}" destId="{B0DFB2ED-F775-4887-BF7F-9B7ECE3AC767}" srcOrd="1" destOrd="0" parTransId="{26763953-B678-4EE1-955A-DD89127E07B7}" sibTransId="{3C94DDE1-22F0-4611-AE7E-21DA2A504C09}"/>
    <dgm:cxn modelId="{72AD5D45-91D8-404F-B368-F6E720785244}" type="presOf" srcId="{C3BEAD02-AC3F-4203-99B9-86F4C7F498F6}" destId="{90CB6A97-65D1-426F-A153-5581C4864938}" srcOrd="0" destOrd="0" presId="urn:microsoft.com/office/officeart/2005/8/layout/process4"/>
    <dgm:cxn modelId="{229F5C7E-C9CB-44BB-898D-356318282E1E}" type="presOf" srcId="{502FE08C-DF9B-4858-BCC6-C9939C5246C5}" destId="{5BD74809-DDCD-4958-BD90-E178F29D6A10}" srcOrd="0" destOrd="0" presId="urn:microsoft.com/office/officeart/2005/8/layout/process4"/>
    <dgm:cxn modelId="{6BA7449E-9A81-4CD7-BF5D-6DEADE5B0F29}" type="presOf" srcId="{B0DFB2ED-F775-4887-BF7F-9B7ECE3AC767}" destId="{9A6C3F83-E6D6-4A0E-B8E1-6AB878161F13}" srcOrd="0" destOrd="0" presId="urn:microsoft.com/office/officeart/2005/8/layout/process4"/>
    <dgm:cxn modelId="{2877A4E8-AF08-4930-A8A5-4A38A05FB2EB}" srcId="{C3BEAD02-AC3F-4203-99B9-86F4C7F498F6}" destId="{502FE08C-DF9B-4858-BCC6-C9939C5246C5}" srcOrd="0" destOrd="0" parTransId="{6FEDFFF7-0398-4C8F-9F79-571705DB1D63}" sibTransId="{5234C279-EADE-4FF3-A87E-FB9864A0EF81}"/>
    <dgm:cxn modelId="{E7C0D6F2-51F3-4314-847B-D37BB0426D13}" srcId="{C3BEAD02-AC3F-4203-99B9-86F4C7F498F6}" destId="{3414C109-A96E-45BC-A11F-88EA357A7F40}" srcOrd="2" destOrd="0" parTransId="{17CE27FC-1231-48A4-9A52-8B91B248FF01}" sibTransId="{BDA68D24-AB92-4FDA-B913-C09A0270C6AE}"/>
    <dgm:cxn modelId="{A03E8B58-ADED-4EAB-8BE5-B865550A5559}" type="presParOf" srcId="{90CB6A97-65D1-426F-A153-5581C4864938}" destId="{1E6FEFA3-5A97-4194-84F4-2C6724D5D18F}" srcOrd="0" destOrd="0" presId="urn:microsoft.com/office/officeart/2005/8/layout/process4"/>
    <dgm:cxn modelId="{535A0A26-4C81-4DFE-A55B-E2A2E128BFEC}" type="presParOf" srcId="{1E6FEFA3-5A97-4194-84F4-2C6724D5D18F}" destId="{EC7B5D21-4755-45E0-AC16-05E16E427417}" srcOrd="0" destOrd="0" presId="urn:microsoft.com/office/officeart/2005/8/layout/process4"/>
    <dgm:cxn modelId="{E9D60ABD-4D40-452E-97D1-BAFCB2FE8ADB}" type="presParOf" srcId="{90CB6A97-65D1-426F-A153-5581C4864938}" destId="{09704CCA-3651-4BBD-B612-7CD5873FBA65}" srcOrd="1" destOrd="0" presId="urn:microsoft.com/office/officeart/2005/8/layout/process4"/>
    <dgm:cxn modelId="{6E23647E-87AC-42EC-B743-B9235CBCFED9}" type="presParOf" srcId="{90CB6A97-65D1-426F-A153-5581C4864938}" destId="{3C435EA6-73D8-41DC-9C1A-2DE63D98A878}" srcOrd="2" destOrd="0" presId="urn:microsoft.com/office/officeart/2005/8/layout/process4"/>
    <dgm:cxn modelId="{8B7078BA-1648-4149-8783-7B9F61A0D118}" type="presParOf" srcId="{3C435EA6-73D8-41DC-9C1A-2DE63D98A878}" destId="{9A6C3F83-E6D6-4A0E-B8E1-6AB878161F13}" srcOrd="0" destOrd="0" presId="urn:microsoft.com/office/officeart/2005/8/layout/process4"/>
    <dgm:cxn modelId="{E44F7C87-0299-4A52-8A92-AD91B2633D3C}" type="presParOf" srcId="{90CB6A97-65D1-426F-A153-5581C4864938}" destId="{21217B0D-5942-4FB5-8D4F-987DA791B789}" srcOrd="3" destOrd="0" presId="urn:microsoft.com/office/officeart/2005/8/layout/process4"/>
    <dgm:cxn modelId="{E39F6BEE-F178-4FF4-90A8-80BE3A7D06FD}" type="presParOf" srcId="{90CB6A97-65D1-426F-A153-5581C4864938}" destId="{6D30E106-1C27-4C0B-89D3-7C2564C1AC03}" srcOrd="4" destOrd="0" presId="urn:microsoft.com/office/officeart/2005/8/layout/process4"/>
    <dgm:cxn modelId="{CC856E3B-6751-464B-B861-461B62C86699}" type="presParOf" srcId="{6D30E106-1C27-4C0B-89D3-7C2564C1AC03}" destId="{5BD74809-DDCD-4958-BD90-E178F29D6A10}"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D88BBC41-F9A9-4E79-975A-3A5F8FB4C577}" type="doc">
      <dgm:prSet loTypeId="urn:microsoft.com/office/officeart/2005/8/layout/cycle2" loCatId="cycle" qsTypeId="urn:microsoft.com/office/officeart/2005/8/quickstyle/simple1" qsCatId="simple" csTypeId="urn:microsoft.com/office/officeart/2005/8/colors/colorful1" csCatId="colorful"/>
      <dgm:spPr/>
      <dgm:t>
        <a:bodyPr/>
        <a:lstStyle/>
        <a:p>
          <a:endParaRPr lang="en-IN"/>
        </a:p>
      </dgm:t>
    </dgm:pt>
    <dgm:pt modelId="{FFF3B57A-1FA7-4A6D-B628-8D4985D29049}">
      <dgm:prSet/>
      <dgm:spPr/>
      <dgm:t>
        <a:bodyPr/>
        <a:lstStyle/>
        <a:p>
          <a:r>
            <a:rPr lang="en-GB"/>
            <a:t>SaaS</a:t>
          </a:r>
          <a:endParaRPr lang="en-IN"/>
        </a:p>
      </dgm:t>
    </dgm:pt>
    <dgm:pt modelId="{9458F91C-A3C3-42BB-A93D-8C7902898FEC}" type="parTrans" cxnId="{CEA01021-0DC2-4EDA-AA29-C8811FEE3F73}">
      <dgm:prSet/>
      <dgm:spPr/>
      <dgm:t>
        <a:bodyPr/>
        <a:lstStyle/>
        <a:p>
          <a:endParaRPr lang="en-IN"/>
        </a:p>
      </dgm:t>
    </dgm:pt>
    <dgm:pt modelId="{65E912D1-1F8F-4A0F-B8CF-3B02169D9B0B}" type="sibTrans" cxnId="{CEA01021-0DC2-4EDA-AA29-C8811FEE3F73}">
      <dgm:prSet/>
      <dgm:spPr/>
      <dgm:t>
        <a:bodyPr/>
        <a:lstStyle/>
        <a:p>
          <a:endParaRPr lang="en-IN"/>
        </a:p>
      </dgm:t>
    </dgm:pt>
    <dgm:pt modelId="{5B6A0E28-6ED4-4680-96B2-7F0B60856B36}">
      <dgm:prSet/>
      <dgm:spPr/>
      <dgm:t>
        <a:bodyPr/>
        <a:lstStyle/>
        <a:p>
          <a:r>
            <a:rPr lang="en-GB"/>
            <a:t>connections</a:t>
          </a:r>
          <a:endParaRPr lang="en-IN"/>
        </a:p>
      </dgm:t>
    </dgm:pt>
    <dgm:pt modelId="{9F65BD0F-A596-43FA-9FDB-96400F718183}" type="parTrans" cxnId="{E211B671-6EC7-4250-86ED-2B01731856DE}">
      <dgm:prSet/>
      <dgm:spPr/>
      <dgm:t>
        <a:bodyPr/>
        <a:lstStyle/>
        <a:p>
          <a:endParaRPr lang="en-IN"/>
        </a:p>
      </dgm:t>
    </dgm:pt>
    <dgm:pt modelId="{A4F0EF47-6ED1-486D-9879-8C0204AC4EFF}" type="sibTrans" cxnId="{E211B671-6EC7-4250-86ED-2B01731856DE}">
      <dgm:prSet/>
      <dgm:spPr/>
      <dgm:t>
        <a:bodyPr/>
        <a:lstStyle/>
        <a:p>
          <a:endParaRPr lang="en-IN"/>
        </a:p>
      </dgm:t>
    </dgm:pt>
    <dgm:pt modelId="{03CBC40C-B242-405E-8072-2C84864A87B4}">
      <dgm:prSet/>
      <dgm:spPr/>
      <dgm:t>
        <a:bodyPr/>
        <a:lstStyle/>
        <a:p>
          <a:r>
            <a:rPr lang="en-GB"/>
            <a:t>Connectors</a:t>
          </a:r>
          <a:endParaRPr lang="en-IN"/>
        </a:p>
      </dgm:t>
    </dgm:pt>
    <dgm:pt modelId="{53835064-9181-44BB-BC1C-2E2C6CEC74FE}" type="parTrans" cxnId="{990341E3-8D58-4E81-8CA3-FEF856075E10}">
      <dgm:prSet/>
      <dgm:spPr/>
      <dgm:t>
        <a:bodyPr/>
        <a:lstStyle/>
        <a:p>
          <a:endParaRPr lang="en-IN"/>
        </a:p>
      </dgm:t>
    </dgm:pt>
    <dgm:pt modelId="{233EF810-B093-40AC-B604-47E770835D32}" type="sibTrans" cxnId="{990341E3-8D58-4E81-8CA3-FEF856075E10}">
      <dgm:prSet/>
      <dgm:spPr/>
      <dgm:t>
        <a:bodyPr/>
        <a:lstStyle/>
        <a:p>
          <a:endParaRPr lang="en-IN"/>
        </a:p>
      </dgm:t>
    </dgm:pt>
    <dgm:pt modelId="{53DE7690-1101-4A0C-91BB-0E984589B845}">
      <dgm:prSet/>
      <dgm:spPr/>
      <dgm:t>
        <a:bodyPr/>
        <a:lstStyle/>
        <a:p>
          <a:r>
            <a:rPr lang="en-GB"/>
            <a:t>Data</a:t>
          </a:r>
          <a:endParaRPr lang="en-IN"/>
        </a:p>
      </dgm:t>
    </dgm:pt>
    <dgm:pt modelId="{07548EEB-3952-4EDC-AC3C-6F1EBB2C527F}" type="parTrans" cxnId="{C5A73A07-6FC6-4722-BF98-5563AEFCA051}">
      <dgm:prSet/>
      <dgm:spPr/>
      <dgm:t>
        <a:bodyPr/>
        <a:lstStyle/>
        <a:p>
          <a:endParaRPr lang="en-IN"/>
        </a:p>
      </dgm:t>
    </dgm:pt>
    <dgm:pt modelId="{AE684427-4723-44D3-8617-FC4434AFEC3D}" type="sibTrans" cxnId="{C5A73A07-6FC6-4722-BF98-5563AEFCA051}">
      <dgm:prSet/>
      <dgm:spPr/>
      <dgm:t>
        <a:bodyPr/>
        <a:lstStyle/>
        <a:p>
          <a:endParaRPr lang="en-IN"/>
        </a:p>
      </dgm:t>
    </dgm:pt>
    <dgm:pt modelId="{C3060390-5BFD-4985-8EA0-3025F5870883}">
      <dgm:prSet/>
      <dgm:spPr/>
      <dgm:t>
        <a:bodyPr/>
        <a:lstStyle/>
        <a:p>
          <a:r>
            <a:rPr lang="en-GB"/>
            <a:t>Sources</a:t>
          </a:r>
          <a:endParaRPr lang="en-IN"/>
        </a:p>
      </dgm:t>
    </dgm:pt>
    <dgm:pt modelId="{29D18B38-1354-472F-854C-6FAA4C7722A1}" type="parTrans" cxnId="{901C3C21-6DBD-442A-B0F4-B0A7DFA1A6B9}">
      <dgm:prSet/>
      <dgm:spPr/>
      <dgm:t>
        <a:bodyPr/>
        <a:lstStyle/>
        <a:p>
          <a:endParaRPr lang="en-IN"/>
        </a:p>
      </dgm:t>
    </dgm:pt>
    <dgm:pt modelId="{DDFCB3E6-5C89-48F0-B982-5BB2BBB20AE0}" type="sibTrans" cxnId="{901C3C21-6DBD-442A-B0F4-B0A7DFA1A6B9}">
      <dgm:prSet/>
      <dgm:spPr/>
      <dgm:t>
        <a:bodyPr/>
        <a:lstStyle/>
        <a:p>
          <a:endParaRPr lang="en-IN"/>
        </a:p>
      </dgm:t>
    </dgm:pt>
    <dgm:pt modelId="{24CCEF28-BBFE-40F9-9C57-50FB40E7CDC4}">
      <dgm:prSet/>
      <dgm:spPr/>
      <dgm:t>
        <a:bodyPr/>
        <a:lstStyle/>
        <a:p>
          <a:r>
            <a:rPr lang="en-GB"/>
            <a:t>Azure Data</a:t>
          </a:r>
          <a:endParaRPr lang="en-IN"/>
        </a:p>
      </dgm:t>
    </dgm:pt>
    <dgm:pt modelId="{15D368F4-399E-4C1C-B163-796599D31308}" type="parTrans" cxnId="{DA197A12-67A0-4DB9-9D0B-F0E6D5F774D1}">
      <dgm:prSet/>
      <dgm:spPr/>
      <dgm:t>
        <a:bodyPr/>
        <a:lstStyle/>
        <a:p>
          <a:endParaRPr lang="en-IN"/>
        </a:p>
      </dgm:t>
    </dgm:pt>
    <dgm:pt modelId="{0322B153-E0A5-4A93-9407-0BE525842E5E}" type="sibTrans" cxnId="{DA197A12-67A0-4DB9-9D0B-F0E6D5F774D1}">
      <dgm:prSet/>
      <dgm:spPr/>
      <dgm:t>
        <a:bodyPr/>
        <a:lstStyle/>
        <a:p>
          <a:endParaRPr lang="en-IN"/>
        </a:p>
      </dgm:t>
    </dgm:pt>
    <dgm:pt modelId="{4A2D77A2-A2B0-4CB2-A172-7AD5287274C5}" type="pres">
      <dgm:prSet presAssocID="{D88BBC41-F9A9-4E79-975A-3A5F8FB4C577}" presName="cycle" presStyleCnt="0">
        <dgm:presLayoutVars>
          <dgm:dir/>
          <dgm:resizeHandles val="exact"/>
        </dgm:presLayoutVars>
      </dgm:prSet>
      <dgm:spPr/>
    </dgm:pt>
    <dgm:pt modelId="{DDEB8BFD-31D0-4EB7-BFDA-A1AB524A74F3}" type="pres">
      <dgm:prSet presAssocID="{FFF3B57A-1FA7-4A6D-B628-8D4985D29049}" presName="node" presStyleLbl="node1" presStyleIdx="0" presStyleCnt="6">
        <dgm:presLayoutVars>
          <dgm:bulletEnabled val="1"/>
        </dgm:presLayoutVars>
      </dgm:prSet>
      <dgm:spPr/>
    </dgm:pt>
    <dgm:pt modelId="{03F067CC-0FF8-40B9-B865-0B68E4A51D91}" type="pres">
      <dgm:prSet presAssocID="{65E912D1-1F8F-4A0F-B8CF-3B02169D9B0B}" presName="sibTrans" presStyleLbl="sibTrans2D1" presStyleIdx="0" presStyleCnt="6"/>
      <dgm:spPr/>
    </dgm:pt>
    <dgm:pt modelId="{2FFF25BF-63B2-47BB-A928-86C51D59A252}" type="pres">
      <dgm:prSet presAssocID="{65E912D1-1F8F-4A0F-B8CF-3B02169D9B0B}" presName="connectorText" presStyleLbl="sibTrans2D1" presStyleIdx="0" presStyleCnt="6"/>
      <dgm:spPr/>
    </dgm:pt>
    <dgm:pt modelId="{8F37D4DF-7255-44FD-B508-0BAB6C21060C}" type="pres">
      <dgm:prSet presAssocID="{5B6A0E28-6ED4-4680-96B2-7F0B60856B36}" presName="node" presStyleLbl="node1" presStyleIdx="1" presStyleCnt="6">
        <dgm:presLayoutVars>
          <dgm:bulletEnabled val="1"/>
        </dgm:presLayoutVars>
      </dgm:prSet>
      <dgm:spPr/>
    </dgm:pt>
    <dgm:pt modelId="{A372DE4E-8503-4846-AA41-30B6742A06A4}" type="pres">
      <dgm:prSet presAssocID="{A4F0EF47-6ED1-486D-9879-8C0204AC4EFF}" presName="sibTrans" presStyleLbl="sibTrans2D1" presStyleIdx="1" presStyleCnt="6"/>
      <dgm:spPr/>
    </dgm:pt>
    <dgm:pt modelId="{E4789CED-333F-495E-BEB4-BFC4BD26858C}" type="pres">
      <dgm:prSet presAssocID="{A4F0EF47-6ED1-486D-9879-8C0204AC4EFF}" presName="connectorText" presStyleLbl="sibTrans2D1" presStyleIdx="1" presStyleCnt="6"/>
      <dgm:spPr/>
    </dgm:pt>
    <dgm:pt modelId="{5A93A5B3-D48A-42E4-A4C5-2266915C6D9A}" type="pres">
      <dgm:prSet presAssocID="{03CBC40C-B242-405E-8072-2C84864A87B4}" presName="node" presStyleLbl="node1" presStyleIdx="2" presStyleCnt="6">
        <dgm:presLayoutVars>
          <dgm:bulletEnabled val="1"/>
        </dgm:presLayoutVars>
      </dgm:prSet>
      <dgm:spPr/>
    </dgm:pt>
    <dgm:pt modelId="{6FCD7BB9-4AFD-4548-A04D-9009C6FF1291}" type="pres">
      <dgm:prSet presAssocID="{233EF810-B093-40AC-B604-47E770835D32}" presName="sibTrans" presStyleLbl="sibTrans2D1" presStyleIdx="2" presStyleCnt="6"/>
      <dgm:spPr/>
    </dgm:pt>
    <dgm:pt modelId="{22C82A25-4402-4F1C-929A-EA852D554882}" type="pres">
      <dgm:prSet presAssocID="{233EF810-B093-40AC-B604-47E770835D32}" presName="connectorText" presStyleLbl="sibTrans2D1" presStyleIdx="2" presStyleCnt="6"/>
      <dgm:spPr/>
    </dgm:pt>
    <dgm:pt modelId="{5989D36B-DDA4-4A6B-8A8F-C3A920FF7564}" type="pres">
      <dgm:prSet presAssocID="{53DE7690-1101-4A0C-91BB-0E984589B845}" presName="node" presStyleLbl="node1" presStyleIdx="3" presStyleCnt="6">
        <dgm:presLayoutVars>
          <dgm:bulletEnabled val="1"/>
        </dgm:presLayoutVars>
      </dgm:prSet>
      <dgm:spPr/>
    </dgm:pt>
    <dgm:pt modelId="{761424A8-3838-4768-B206-F1A768AE0FA8}" type="pres">
      <dgm:prSet presAssocID="{AE684427-4723-44D3-8617-FC4434AFEC3D}" presName="sibTrans" presStyleLbl="sibTrans2D1" presStyleIdx="3" presStyleCnt="6"/>
      <dgm:spPr/>
    </dgm:pt>
    <dgm:pt modelId="{AD06807E-4DA8-4FFC-97A7-20BA3EAE4F59}" type="pres">
      <dgm:prSet presAssocID="{AE684427-4723-44D3-8617-FC4434AFEC3D}" presName="connectorText" presStyleLbl="sibTrans2D1" presStyleIdx="3" presStyleCnt="6"/>
      <dgm:spPr/>
    </dgm:pt>
    <dgm:pt modelId="{E68D6B98-658A-49DE-B481-B7701B610CB0}" type="pres">
      <dgm:prSet presAssocID="{C3060390-5BFD-4985-8EA0-3025F5870883}" presName="node" presStyleLbl="node1" presStyleIdx="4" presStyleCnt="6">
        <dgm:presLayoutVars>
          <dgm:bulletEnabled val="1"/>
        </dgm:presLayoutVars>
      </dgm:prSet>
      <dgm:spPr/>
    </dgm:pt>
    <dgm:pt modelId="{821A088D-0728-45B8-AE8D-13EEE6FB2222}" type="pres">
      <dgm:prSet presAssocID="{DDFCB3E6-5C89-48F0-B982-5BB2BBB20AE0}" presName="sibTrans" presStyleLbl="sibTrans2D1" presStyleIdx="4" presStyleCnt="6"/>
      <dgm:spPr/>
    </dgm:pt>
    <dgm:pt modelId="{A04E80E2-0340-4253-A271-1EF4C3E34EA3}" type="pres">
      <dgm:prSet presAssocID="{DDFCB3E6-5C89-48F0-B982-5BB2BBB20AE0}" presName="connectorText" presStyleLbl="sibTrans2D1" presStyleIdx="4" presStyleCnt="6"/>
      <dgm:spPr/>
    </dgm:pt>
    <dgm:pt modelId="{3003AF61-D0FF-4B42-BA12-BC23EAD125F9}" type="pres">
      <dgm:prSet presAssocID="{24CCEF28-BBFE-40F9-9C57-50FB40E7CDC4}" presName="node" presStyleLbl="node1" presStyleIdx="5" presStyleCnt="6">
        <dgm:presLayoutVars>
          <dgm:bulletEnabled val="1"/>
        </dgm:presLayoutVars>
      </dgm:prSet>
      <dgm:spPr/>
    </dgm:pt>
    <dgm:pt modelId="{1A349629-6B1B-4A3A-882F-DD037561C6D7}" type="pres">
      <dgm:prSet presAssocID="{0322B153-E0A5-4A93-9407-0BE525842E5E}" presName="sibTrans" presStyleLbl="sibTrans2D1" presStyleIdx="5" presStyleCnt="6"/>
      <dgm:spPr/>
    </dgm:pt>
    <dgm:pt modelId="{D3DAA956-D0E3-4FAD-8EED-2367AEEB37C1}" type="pres">
      <dgm:prSet presAssocID="{0322B153-E0A5-4A93-9407-0BE525842E5E}" presName="connectorText" presStyleLbl="sibTrans2D1" presStyleIdx="5" presStyleCnt="6"/>
      <dgm:spPr/>
    </dgm:pt>
  </dgm:ptLst>
  <dgm:cxnLst>
    <dgm:cxn modelId="{71B95A05-6A5D-454A-B1F1-E6CC659155D8}" type="presOf" srcId="{65E912D1-1F8F-4A0F-B8CF-3B02169D9B0B}" destId="{2FFF25BF-63B2-47BB-A928-86C51D59A252}" srcOrd="1" destOrd="0" presId="urn:microsoft.com/office/officeart/2005/8/layout/cycle2"/>
    <dgm:cxn modelId="{C5A73A07-6FC6-4722-BF98-5563AEFCA051}" srcId="{D88BBC41-F9A9-4E79-975A-3A5F8FB4C577}" destId="{53DE7690-1101-4A0C-91BB-0E984589B845}" srcOrd="3" destOrd="0" parTransId="{07548EEB-3952-4EDC-AC3C-6F1EBB2C527F}" sibTransId="{AE684427-4723-44D3-8617-FC4434AFEC3D}"/>
    <dgm:cxn modelId="{E5D61E08-D827-4742-B3AF-5781727BCAE9}" type="presOf" srcId="{FFF3B57A-1FA7-4A6D-B628-8D4985D29049}" destId="{DDEB8BFD-31D0-4EB7-BFDA-A1AB524A74F3}" srcOrd="0" destOrd="0" presId="urn:microsoft.com/office/officeart/2005/8/layout/cycle2"/>
    <dgm:cxn modelId="{DA197A12-67A0-4DB9-9D0B-F0E6D5F774D1}" srcId="{D88BBC41-F9A9-4E79-975A-3A5F8FB4C577}" destId="{24CCEF28-BBFE-40F9-9C57-50FB40E7CDC4}" srcOrd="5" destOrd="0" parTransId="{15D368F4-399E-4C1C-B163-796599D31308}" sibTransId="{0322B153-E0A5-4A93-9407-0BE525842E5E}"/>
    <dgm:cxn modelId="{E88D6318-4DED-4A81-B215-B62394F1AB40}" type="presOf" srcId="{53DE7690-1101-4A0C-91BB-0E984589B845}" destId="{5989D36B-DDA4-4A6B-8A8F-C3A920FF7564}" srcOrd="0" destOrd="0" presId="urn:microsoft.com/office/officeart/2005/8/layout/cycle2"/>
    <dgm:cxn modelId="{CEA01021-0DC2-4EDA-AA29-C8811FEE3F73}" srcId="{D88BBC41-F9A9-4E79-975A-3A5F8FB4C577}" destId="{FFF3B57A-1FA7-4A6D-B628-8D4985D29049}" srcOrd="0" destOrd="0" parTransId="{9458F91C-A3C3-42BB-A93D-8C7902898FEC}" sibTransId="{65E912D1-1F8F-4A0F-B8CF-3B02169D9B0B}"/>
    <dgm:cxn modelId="{901C3C21-6DBD-442A-B0F4-B0A7DFA1A6B9}" srcId="{D88BBC41-F9A9-4E79-975A-3A5F8FB4C577}" destId="{C3060390-5BFD-4985-8EA0-3025F5870883}" srcOrd="4" destOrd="0" parTransId="{29D18B38-1354-472F-854C-6FAA4C7722A1}" sibTransId="{DDFCB3E6-5C89-48F0-B982-5BB2BBB20AE0}"/>
    <dgm:cxn modelId="{8D625B29-CDB5-4266-8028-DFF506E1D80A}" type="presOf" srcId="{DDFCB3E6-5C89-48F0-B982-5BB2BBB20AE0}" destId="{821A088D-0728-45B8-AE8D-13EEE6FB2222}" srcOrd="0" destOrd="0" presId="urn:microsoft.com/office/officeart/2005/8/layout/cycle2"/>
    <dgm:cxn modelId="{A646CD62-5FAF-4CAB-9122-7F6CF9BBB6D7}" type="presOf" srcId="{A4F0EF47-6ED1-486D-9879-8C0204AC4EFF}" destId="{E4789CED-333F-495E-BEB4-BFC4BD26858C}" srcOrd="1" destOrd="0" presId="urn:microsoft.com/office/officeart/2005/8/layout/cycle2"/>
    <dgm:cxn modelId="{8A5E1E48-3631-451E-9049-B23F733FD134}" type="presOf" srcId="{0322B153-E0A5-4A93-9407-0BE525842E5E}" destId="{1A349629-6B1B-4A3A-882F-DD037561C6D7}" srcOrd="0" destOrd="0" presId="urn:microsoft.com/office/officeart/2005/8/layout/cycle2"/>
    <dgm:cxn modelId="{CB71CD48-003B-4D5E-AB77-0FF40A610692}" type="presOf" srcId="{C3060390-5BFD-4985-8EA0-3025F5870883}" destId="{E68D6B98-658A-49DE-B481-B7701B610CB0}" srcOrd="0" destOrd="0" presId="urn:microsoft.com/office/officeart/2005/8/layout/cycle2"/>
    <dgm:cxn modelId="{7485C96D-6309-4096-BD8E-B52E46E5E160}" type="presOf" srcId="{AE684427-4723-44D3-8617-FC4434AFEC3D}" destId="{761424A8-3838-4768-B206-F1A768AE0FA8}" srcOrd="0" destOrd="0" presId="urn:microsoft.com/office/officeart/2005/8/layout/cycle2"/>
    <dgm:cxn modelId="{793C6071-8DB5-49F3-8369-E2C89D8AF4A0}" type="presOf" srcId="{233EF810-B093-40AC-B604-47E770835D32}" destId="{22C82A25-4402-4F1C-929A-EA852D554882}" srcOrd="1" destOrd="0" presId="urn:microsoft.com/office/officeart/2005/8/layout/cycle2"/>
    <dgm:cxn modelId="{E211B671-6EC7-4250-86ED-2B01731856DE}" srcId="{D88BBC41-F9A9-4E79-975A-3A5F8FB4C577}" destId="{5B6A0E28-6ED4-4680-96B2-7F0B60856B36}" srcOrd="1" destOrd="0" parTransId="{9F65BD0F-A596-43FA-9FDB-96400F718183}" sibTransId="{A4F0EF47-6ED1-486D-9879-8C0204AC4EFF}"/>
    <dgm:cxn modelId="{C716F075-1F67-4A89-B8B8-DCF16FFE4C33}" type="presOf" srcId="{DDFCB3E6-5C89-48F0-B982-5BB2BBB20AE0}" destId="{A04E80E2-0340-4253-A271-1EF4C3E34EA3}" srcOrd="1" destOrd="0" presId="urn:microsoft.com/office/officeart/2005/8/layout/cycle2"/>
    <dgm:cxn modelId="{F8BE6180-95A3-4B18-9BC8-84DB5A2744A9}" type="presOf" srcId="{0322B153-E0A5-4A93-9407-0BE525842E5E}" destId="{D3DAA956-D0E3-4FAD-8EED-2367AEEB37C1}" srcOrd="1" destOrd="0" presId="urn:microsoft.com/office/officeart/2005/8/layout/cycle2"/>
    <dgm:cxn modelId="{1EA06288-FAC6-448D-B5EF-CC7624A2EAB8}" type="presOf" srcId="{65E912D1-1F8F-4A0F-B8CF-3B02169D9B0B}" destId="{03F067CC-0FF8-40B9-B865-0B68E4A51D91}" srcOrd="0" destOrd="0" presId="urn:microsoft.com/office/officeart/2005/8/layout/cycle2"/>
    <dgm:cxn modelId="{D8A9E7A9-94B9-45D8-BE65-4B52D1E0ACEE}" type="presOf" srcId="{5B6A0E28-6ED4-4680-96B2-7F0B60856B36}" destId="{8F37D4DF-7255-44FD-B508-0BAB6C21060C}" srcOrd="0" destOrd="0" presId="urn:microsoft.com/office/officeart/2005/8/layout/cycle2"/>
    <dgm:cxn modelId="{37FFC9AB-46F8-4868-AEB1-E09C63D03890}" type="presOf" srcId="{A4F0EF47-6ED1-486D-9879-8C0204AC4EFF}" destId="{A372DE4E-8503-4846-AA41-30B6742A06A4}" srcOrd="0" destOrd="0" presId="urn:microsoft.com/office/officeart/2005/8/layout/cycle2"/>
    <dgm:cxn modelId="{BE47E3AF-63AB-4017-9A3E-E3F8BF500D92}" type="presOf" srcId="{D88BBC41-F9A9-4E79-975A-3A5F8FB4C577}" destId="{4A2D77A2-A2B0-4CB2-A172-7AD5287274C5}" srcOrd="0" destOrd="0" presId="urn:microsoft.com/office/officeart/2005/8/layout/cycle2"/>
    <dgm:cxn modelId="{40D750CC-B049-4503-9882-966CFE11EE59}" type="presOf" srcId="{233EF810-B093-40AC-B604-47E770835D32}" destId="{6FCD7BB9-4AFD-4548-A04D-9009C6FF1291}" srcOrd="0" destOrd="0" presId="urn:microsoft.com/office/officeart/2005/8/layout/cycle2"/>
    <dgm:cxn modelId="{FD276ACE-6845-49E9-B35D-C9E98C81C15D}" type="presOf" srcId="{24CCEF28-BBFE-40F9-9C57-50FB40E7CDC4}" destId="{3003AF61-D0FF-4B42-BA12-BC23EAD125F9}" srcOrd="0" destOrd="0" presId="urn:microsoft.com/office/officeart/2005/8/layout/cycle2"/>
    <dgm:cxn modelId="{877A68E1-EFBE-4D49-A8E0-C31B0F0372CC}" type="presOf" srcId="{03CBC40C-B242-405E-8072-2C84864A87B4}" destId="{5A93A5B3-D48A-42E4-A4C5-2266915C6D9A}" srcOrd="0" destOrd="0" presId="urn:microsoft.com/office/officeart/2005/8/layout/cycle2"/>
    <dgm:cxn modelId="{990341E3-8D58-4E81-8CA3-FEF856075E10}" srcId="{D88BBC41-F9A9-4E79-975A-3A5F8FB4C577}" destId="{03CBC40C-B242-405E-8072-2C84864A87B4}" srcOrd="2" destOrd="0" parTransId="{53835064-9181-44BB-BC1C-2E2C6CEC74FE}" sibTransId="{233EF810-B093-40AC-B604-47E770835D32}"/>
    <dgm:cxn modelId="{F424A6F3-57C2-43B4-B93B-098A2C7A7365}" type="presOf" srcId="{AE684427-4723-44D3-8617-FC4434AFEC3D}" destId="{AD06807E-4DA8-4FFC-97A7-20BA3EAE4F59}" srcOrd="1" destOrd="0" presId="urn:microsoft.com/office/officeart/2005/8/layout/cycle2"/>
    <dgm:cxn modelId="{1C819908-75DF-4B7C-886E-CDA5A5DAAE98}" type="presParOf" srcId="{4A2D77A2-A2B0-4CB2-A172-7AD5287274C5}" destId="{DDEB8BFD-31D0-4EB7-BFDA-A1AB524A74F3}" srcOrd="0" destOrd="0" presId="urn:microsoft.com/office/officeart/2005/8/layout/cycle2"/>
    <dgm:cxn modelId="{B1B6DFF8-9BC3-48F4-898C-3257BE005610}" type="presParOf" srcId="{4A2D77A2-A2B0-4CB2-A172-7AD5287274C5}" destId="{03F067CC-0FF8-40B9-B865-0B68E4A51D91}" srcOrd="1" destOrd="0" presId="urn:microsoft.com/office/officeart/2005/8/layout/cycle2"/>
    <dgm:cxn modelId="{99C84C84-7C3B-409E-A121-FBF0602494DC}" type="presParOf" srcId="{03F067CC-0FF8-40B9-B865-0B68E4A51D91}" destId="{2FFF25BF-63B2-47BB-A928-86C51D59A252}" srcOrd="0" destOrd="0" presId="urn:microsoft.com/office/officeart/2005/8/layout/cycle2"/>
    <dgm:cxn modelId="{5C74471B-483E-4E83-B7A1-763345D725A0}" type="presParOf" srcId="{4A2D77A2-A2B0-4CB2-A172-7AD5287274C5}" destId="{8F37D4DF-7255-44FD-B508-0BAB6C21060C}" srcOrd="2" destOrd="0" presId="urn:microsoft.com/office/officeart/2005/8/layout/cycle2"/>
    <dgm:cxn modelId="{768AF4B9-E6EC-40A9-BD0D-6A0737A3FE4C}" type="presParOf" srcId="{4A2D77A2-A2B0-4CB2-A172-7AD5287274C5}" destId="{A372DE4E-8503-4846-AA41-30B6742A06A4}" srcOrd="3" destOrd="0" presId="urn:microsoft.com/office/officeart/2005/8/layout/cycle2"/>
    <dgm:cxn modelId="{49F620F6-4CF7-489E-913A-7F15F81AA60B}" type="presParOf" srcId="{A372DE4E-8503-4846-AA41-30B6742A06A4}" destId="{E4789CED-333F-495E-BEB4-BFC4BD26858C}" srcOrd="0" destOrd="0" presId="urn:microsoft.com/office/officeart/2005/8/layout/cycle2"/>
    <dgm:cxn modelId="{253630D1-6949-43B8-8CF8-5126D929B847}" type="presParOf" srcId="{4A2D77A2-A2B0-4CB2-A172-7AD5287274C5}" destId="{5A93A5B3-D48A-42E4-A4C5-2266915C6D9A}" srcOrd="4" destOrd="0" presId="urn:microsoft.com/office/officeart/2005/8/layout/cycle2"/>
    <dgm:cxn modelId="{97F970E2-E445-4309-A1AE-B6F27483FD8A}" type="presParOf" srcId="{4A2D77A2-A2B0-4CB2-A172-7AD5287274C5}" destId="{6FCD7BB9-4AFD-4548-A04D-9009C6FF1291}" srcOrd="5" destOrd="0" presId="urn:microsoft.com/office/officeart/2005/8/layout/cycle2"/>
    <dgm:cxn modelId="{49B802FD-12CA-42F0-9B50-DE1B87B4067F}" type="presParOf" srcId="{6FCD7BB9-4AFD-4548-A04D-9009C6FF1291}" destId="{22C82A25-4402-4F1C-929A-EA852D554882}" srcOrd="0" destOrd="0" presId="urn:microsoft.com/office/officeart/2005/8/layout/cycle2"/>
    <dgm:cxn modelId="{0A53913D-C9EB-471F-AFBB-D5A2F16C40E5}" type="presParOf" srcId="{4A2D77A2-A2B0-4CB2-A172-7AD5287274C5}" destId="{5989D36B-DDA4-4A6B-8A8F-C3A920FF7564}" srcOrd="6" destOrd="0" presId="urn:microsoft.com/office/officeart/2005/8/layout/cycle2"/>
    <dgm:cxn modelId="{7B16846B-6437-452F-9C09-85CFA85E7069}" type="presParOf" srcId="{4A2D77A2-A2B0-4CB2-A172-7AD5287274C5}" destId="{761424A8-3838-4768-B206-F1A768AE0FA8}" srcOrd="7" destOrd="0" presId="urn:microsoft.com/office/officeart/2005/8/layout/cycle2"/>
    <dgm:cxn modelId="{8BDB4844-6710-4B67-929D-7D3952AB5014}" type="presParOf" srcId="{761424A8-3838-4768-B206-F1A768AE0FA8}" destId="{AD06807E-4DA8-4FFC-97A7-20BA3EAE4F59}" srcOrd="0" destOrd="0" presId="urn:microsoft.com/office/officeart/2005/8/layout/cycle2"/>
    <dgm:cxn modelId="{96BBEF6E-CF25-4115-80C5-C5FD20215CC4}" type="presParOf" srcId="{4A2D77A2-A2B0-4CB2-A172-7AD5287274C5}" destId="{E68D6B98-658A-49DE-B481-B7701B610CB0}" srcOrd="8" destOrd="0" presId="urn:microsoft.com/office/officeart/2005/8/layout/cycle2"/>
    <dgm:cxn modelId="{80977E40-A146-43B1-86F7-98B38E4F943F}" type="presParOf" srcId="{4A2D77A2-A2B0-4CB2-A172-7AD5287274C5}" destId="{821A088D-0728-45B8-AE8D-13EEE6FB2222}" srcOrd="9" destOrd="0" presId="urn:microsoft.com/office/officeart/2005/8/layout/cycle2"/>
    <dgm:cxn modelId="{DE1E2201-6E64-4F50-A4E5-7D2DC79BF684}" type="presParOf" srcId="{821A088D-0728-45B8-AE8D-13EEE6FB2222}" destId="{A04E80E2-0340-4253-A271-1EF4C3E34EA3}" srcOrd="0" destOrd="0" presId="urn:microsoft.com/office/officeart/2005/8/layout/cycle2"/>
    <dgm:cxn modelId="{A5C2E3FC-0D67-4285-9DDF-27D02F0A5EBF}" type="presParOf" srcId="{4A2D77A2-A2B0-4CB2-A172-7AD5287274C5}" destId="{3003AF61-D0FF-4B42-BA12-BC23EAD125F9}" srcOrd="10" destOrd="0" presId="urn:microsoft.com/office/officeart/2005/8/layout/cycle2"/>
    <dgm:cxn modelId="{57C41186-55B2-43E0-B3A1-966310A2AB3F}" type="presParOf" srcId="{4A2D77A2-A2B0-4CB2-A172-7AD5287274C5}" destId="{1A349629-6B1B-4A3A-882F-DD037561C6D7}" srcOrd="11" destOrd="0" presId="urn:microsoft.com/office/officeart/2005/8/layout/cycle2"/>
    <dgm:cxn modelId="{7ECF2E38-2F30-4ACE-A03E-4DF5DFEC232B}" type="presParOf" srcId="{1A349629-6B1B-4A3A-882F-DD037561C6D7}" destId="{D3DAA956-D0E3-4FAD-8EED-2367AEEB37C1}" srcOrd="0" destOrd="0" presId="urn:microsoft.com/office/officeart/2005/8/layout/cycle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803E7A4-3AB7-49FA-9165-208872E76D9A}" type="doc">
      <dgm:prSet loTypeId="urn:diagrams.loki3.com/VaryingWidthList" loCatId="list" qsTypeId="urn:microsoft.com/office/officeart/2005/8/quickstyle/3d3" qsCatId="3D" csTypeId="urn:microsoft.com/office/officeart/2005/8/colors/accent1_2" csCatId="accent1"/>
      <dgm:spPr/>
      <dgm:t>
        <a:bodyPr/>
        <a:lstStyle/>
        <a:p>
          <a:endParaRPr lang="en-IN"/>
        </a:p>
      </dgm:t>
    </dgm:pt>
    <dgm:pt modelId="{B9EA84F4-0539-4948-B197-2B2F6042F062}">
      <dgm:prSet/>
      <dgm:spPr/>
      <dgm:t>
        <a:bodyPr/>
        <a:lstStyle/>
        <a:p>
          <a:r>
            <a:rPr lang="en-IN" dirty="0"/>
            <a:t>Connect to Data Sources</a:t>
          </a:r>
        </a:p>
      </dgm:t>
    </dgm:pt>
    <dgm:pt modelId="{548DE4BD-FE55-4BD3-9540-BF6F59656FE6}" type="parTrans" cxnId="{1141A768-DDDC-4680-B57E-F12AD5C4FD45}">
      <dgm:prSet/>
      <dgm:spPr/>
      <dgm:t>
        <a:bodyPr/>
        <a:lstStyle/>
        <a:p>
          <a:endParaRPr lang="en-IN"/>
        </a:p>
      </dgm:t>
    </dgm:pt>
    <dgm:pt modelId="{2844873C-11D2-488E-A6FD-1A74330096C2}" type="sibTrans" cxnId="{1141A768-DDDC-4680-B57E-F12AD5C4FD45}">
      <dgm:prSet/>
      <dgm:spPr/>
      <dgm:t>
        <a:bodyPr/>
        <a:lstStyle/>
        <a:p>
          <a:endParaRPr lang="en-IN"/>
        </a:p>
      </dgm:t>
    </dgm:pt>
    <dgm:pt modelId="{B53BB10C-F4DF-4F1D-B64C-194969C8D631}">
      <dgm:prSet/>
      <dgm:spPr/>
      <dgm:t>
        <a:bodyPr/>
        <a:lstStyle/>
        <a:p>
          <a:r>
            <a:rPr lang="en-IN" dirty="0"/>
            <a:t>With Power Bl Desktop, we can connect to many different data sources to collect data</a:t>
          </a:r>
        </a:p>
      </dgm:t>
    </dgm:pt>
    <dgm:pt modelId="{E5C841C8-E8F9-4C6C-8CF4-176CAD587672}" type="parTrans" cxnId="{A61BCDF0-5C26-455C-ADF5-7B3195018857}">
      <dgm:prSet/>
      <dgm:spPr/>
      <dgm:t>
        <a:bodyPr/>
        <a:lstStyle/>
        <a:p>
          <a:endParaRPr lang="en-IN"/>
        </a:p>
      </dgm:t>
    </dgm:pt>
    <dgm:pt modelId="{B63084B9-E049-4761-8DEB-BCA8329B3F9F}" type="sibTrans" cxnId="{A61BCDF0-5C26-455C-ADF5-7B3195018857}">
      <dgm:prSet/>
      <dgm:spPr/>
      <dgm:t>
        <a:bodyPr/>
        <a:lstStyle/>
        <a:p>
          <a:endParaRPr lang="en-IN"/>
        </a:p>
      </dgm:t>
    </dgm:pt>
    <dgm:pt modelId="{058AA88F-2B9D-4381-9169-42A4D39EAE93}" type="pres">
      <dgm:prSet presAssocID="{3803E7A4-3AB7-49FA-9165-208872E76D9A}" presName="Name0" presStyleCnt="0">
        <dgm:presLayoutVars>
          <dgm:resizeHandles/>
        </dgm:presLayoutVars>
      </dgm:prSet>
      <dgm:spPr/>
    </dgm:pt>
    <dgm:pt modelId="{24FBB233-3609-4EB2-A65F-C4DE746EEEB3}" type="pres">
      <dgm:prSet presAssocID="{B9EA84F4-0539-4948-B197-2B2F6042F062}" presName="text" presStyleLbl="node1" presStyleIdx="0" presStyleCnt="2">
        <dgm:presLayoutVars>
          <dgm:bulletEnabled val="1"/>
        </dgm:presLayoutVars>
      </dgm:prSet>
      <dgm:spPr/>
    </dgm:pt>
    <dgm:pt modelId="{9A46F4D7-0323-414C-AAF3-751514FB92A1}" type="pres">
      <dgm:prSet presAssocID="{2844873C-11D2-488E-A6FD-1A74330096C2}" presName="space" presStyleCnt="0"/>
      <dgm:spPr/>
    </dgm:pt>
    <dgm:pt modelId="{929A2689-373B-4A2A-91DE-A41E04FF6838}" type="pres">
      <dgm:prSet presAssocID="{B53BB10C-F4DF-4F1D-B64C-194969C8D631}" presName="text" presStyleLbl="node1" presStyleIdx="1" presStyleCnt="2" custLinFactY="111161" custLinFactNeighborX="0" custLinFactNeighborY="200000">
        <dgm:presLayoutVars>
          <dgm:bulletEnabled val="1"/>
        </dgm:presLayoutVars>
      </dgm:prSet>
      <dgm:spPr/>
    </dgm:pt>
  </dgm:ptLst>
  <dgm:cxnLst>
    <dgm:cxn modelId="{80DD1429-6639-4D38-99D6-7E260ACC5054}" type="presOf" srcId="{B9EA84F4-0539-4948-B197-2B2F6042F062}" destId="{24FBB233-3609-4EB2-A65F-C4DE746EEEB3}" srcOrd="0" destOrd="0" presId="urn:diagrams.loki3.com/VaryingWidthList"/>
    <dgm:cxn modelId="{1141A768-DDDC-4680-B57E-F12AD5C4FD45}" srcId="{3803E7A4-3AB7-49FA-9165-208872E76D9A}" destId="{B9EA84F4-0539-4948-B197-2B2F6042F062}" srcOrd="0" destOrd="0" parTransId="{548DE4BD-FE55-4BD3-9540-BF6F59656FE6}" sibTransId="{2844873C-11D2-488E-A6FD-1A74330096C2}"/>
    <dgm:cxn modelId="{5A042CD5-F106-4495-83B3-EC4D9E4F3BC6}" type="presOf" srcId="{3803E7A4-3AB7-49FA-9165-208872E76D9A}" destId="{058AA88F-2B9D-4381-9169-42A4D39EAE93}" srcOrd="0" destOrd="0" presId="urn:diagrams.loki3.com/VaryingWidthList"/>
    <dgm:cxn modelId="{A61BCDF0-5C26-455C-ADF5-7B3195018857}" srcId="{3803E7A4-3AB7-49FA-9165-208872E76D9A}" destId="{B53BB10C-F4DF-4F1D-B64C-194969C8D631}" srcOrd="1" destOrd="0" parTransId="{E5C841C8-E8F9-4C6C-8CF4-176CAD587672}" sibTransId="{B63084B9-E049-4761-8DEB-BCA8329B3F9F}"/>
    <dgm:cxn modelId="{CB1EA5F1-32CC-49E0-B151-D6F43EE44C29}" type="presOf" srcId="{B53BB10C-F4DF-4F1D-B64C-194969C8D631}" destId="{929A2689-373B-4A2A-91DE-A41E04FF6838}" srcOrd="0" destOrd="0" presId="urn:diagrams.loki3.com/VaryingWidthList"/>
    <dgm:cxn modelId="{7CE8D449-50F2-4508-B798-661246E1D513}" type="presParOf" srcId="{058AA88F-2B9D-4381-9169-42A4D39EAE93}" destId="{24FBB233-3609-4EB2-A65F-C4DE746EEEB3}" srcOrd="0" destOrd="0" presId="urn:diagrams.loki3.com/VaryingWidthList"/>
    <dgm:cxn modelId="{4D5A475D-FD7A-4049-A816-1361FF999D01}" type="presParOf" srcId="{058AA88F-2B9D-4381-9169-42A4D39EAE93}" destId="{9A46F4D7-0323-414C-AAF3-751514FB92A1}" srcOrd="1" destOrd="0" presId="urn:diagrams.loki3.com/VaryingWidthList"/>
    <dgm:cxn modelId="{3AF23490-556B-49D9-801F-6E5119D02B68}" type="presParOf" srcId="{058AA88F-2B9D-4381-9169-42A4D39EAE93}" destId="{929A2689-373B-4A2A-91DE-A41E04FF6838}" srcOrd="2" destOrd="0" presId="urn:diagrams.loki3.com/VaryingWidth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C3BEAD02-AC3F-4203-99B9-86F4C7F498F6}"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en-IN"/>
        </a:p>
      </dgm:t>
    </dgm:pt>
    <dgm:pt modelId="{502FE08C-DF9B-4858-BCC6-C9939C5246C5}">
      <dgm:prSe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256032" tIns="256032" rIns="256032" bIns="256032" numCol="1" spcCol="1270" anchor="ctr" anchorCtr="0"/>
        <a:lstStyle/>
        <a:p>
          <a:r>
            <a:rPr lang="en-GB" sz="3600" kern="1200" dirty="0"/>
            <a:t>Connect to </a:t>
          </a:r>
          <a:r>
            <a:rPr lang="en-GB" sz="3600" kern="1200" dirty="0">
              <a:solidFill>
                <a:prstClr val="white"/>
              </a:solidFill>
              <a:latin typeface="Calibri" panose="020F0502020204030204"/>
              <a:ea typeface="+mn-ea"/>
              <a:cs typeface="+mn-cs"/>
            </a:rPr>
            <a:t>Data</a:t>
          </a:r>
          <a:r>
            <a:rPr lang="en-GB" sz="3600" kern="1200" dirty="0"/>
            <a:t> Sources</a:t>
          </a:r>
          <a:endParaRPr lang="en-IN" sz="3600" kern="1200" dirty="0"/>
        </a:p>
      </dgm:t>
    </dgm:pt>
    <dgm:pt modelId="{6FEDFFF7-0398-4C8F-9F79-571705DB1D63}" type="parTrans" cxnId="{2877A4E8-AF08-4930-A8A5-4A38A05FB2EB}">
      <dgm:prSet/>
      <dgm:spPr/>
      <dgm:t>
        <a:bodyPr/>
        <a:lstStyle/>
        <a:p>
          <a:endParaRPr lang="en-IN"/>
        </a:p>
      </dgm:t>
    </dgm:pt>
    <dgm:pt modelId="{5234C279-EADE-4FF3-A87E-FB9864A0EF81}" type="sibTrans" cxnId="{2877A4E8-AF08-4930-A8A5-4A38A05FB2EB}">
      <dgm:prSet/>
      <dgm:spPr/>
      <dgm:t>
        <a:bodyPr/>
        <a:lstStyle/>
        <a:p>
          <a:endParaRPr lang="en-IN"/>
        </a:p>
      </dgm:t>
    </dgm:pt>
    <dgm:pt modelId="{B0DFB2ED-F775-4887-BF7F-9B7ECE3AC767}">
      <dgm:prSet custT="1"/>
      <dgm:spPr>
        <a:solidFill>
          <a:srgbClr val="FF0000"/>
        </a:solidFill>
        <a:ln w="12700" cap="flat" cmpd="sng" algn="ctr">
          <a:solidFill>
            <a:prstClr val="white">
              <a:hueOff val="0"/>
              <a:satOff val="0"/>
              <a:lumOff val="0"/>
              <a:alphaOff val="0"/>
            </a:prstClr>
          </a:solidFill>
          <a:prstDash val="solid"/>
          <a:miter lim="800000"/>
        </a:ln>
        <a:effectLst/>
      </dgm:spPr>
      <dgm:t>
        <a:bodyPr spcFirstLastPara="0" vert="horz" wrap="square" lIns="227584" tIns="227584" rIns="227584" bIns="227584" numCol="1" spcCol="1270" anchor="ctr" anchorCtr="0"/>
        <a:lstStyle/>
        <a:p>
          <a:pPr marL="0" lvl="0" indent="0" algn="ctr" defTabSz="1422400">
            <a:lnSpc>
              <a:spcPct val="90000"/>
            </a:lnSpc>
            <a:spcBef>
              <a:spcPct val="0"/>
            </a:spcBef>
            <a:spcAft>
              <a:spcPct val="35000"/>
            </a:spcAft>
            <a:buNone/>
          </a:pPr>
          <a:r>
            <a:rPr lang="en-GB" sz="3200" kern="1200">
              <a:solidFill>
                <a:prstClr val="white"/>
              </a:solidFill>
              <a:latin typeface="Calibri" panose="020F0502020204030204"/>
              <a:ea typeface="+mn-ea"/>
              <a:cs typeface="+mn-cs"/>
            </a:rPr>
            <a:t>Transform Data into a Model</a:t>
          </a:r>
          <a:endParaRPr lang="en-IN" sz="3200" kern="1200">
            <a:solidFill>
              <a:prstClr val="white"/>
            </a:solidFill>
            <a:latin typeface="Calibri" panose="020F0502020204030204"/>
            <a:ea typeface="+mn-ea"/>
            <a:cs typeface="+mn-cs"/>
          </a:endParaRPr>
        </a:p>
      </dgm:t>
    </dgm:pt>
    <dgm:pt modelId="{26763953-B678-4EE1-955A-DD89127E07B7}" type="parTrans" cxnId="{33C56D1F-F7EE-43BC-8ED4-24140D382070}">
      <dgm:prSet/>
      <dgm:spPr/>
      <dgm:t>
        <a:bodyPr/>
        <a:lstStyle/>
        <a:p>
          <a:endParaRPr lang="en-IN"/>
        </a:p>
      </dgm:t>
    </dgm:pt>
    <dgm:pt modelId="{3C94DDE1-22F0-4611-AE7E-21DA2A504C09}" type="sibTrans" cxnId="{33C56D1F-F7EE-43BC-8ED4-24140D382070}">
      <dgm:prSet/>
      <dgm:spPr/>
      <dgm:t>
        <a:bodyPr/>
        <a:lstStyle/>
        <a:p>
          <a:endParaRPr lang="en-IN"/>
        </a:p>
      </dgm:t>
    </dgm:pt>
    <dgm:pt modelId="{3414C109-A96E-45BC-A11F-88EA357A7F40}">
      <dgm:prSet/>
      <dgm:spPr/>
      <dgm:t>
        <a:bodyPr/>
        <a:lstStyle/>
        <a:p>
          <a:r>
            <a:rPr lang="en-GB"/>
            <a:t>Add Visualization</a:t>
          </a:r>
          <a:endParaRPr lang="en-IN"/>
        </a:p>
      </dgm:t>
    </dgm:pt>
    <dgm:pt modelId="{17CE27FC-1231-48A4-9A52-8B91B248FF01}" type="parTrans" cxnId="{E7C0D6F2-51F3-4314-847B-D37BB0426D13}">
      <dgm:prSet/>
      <dgm:spPr/>
      <dgm:t>
        <a:bodyPr/>
        <a:lstStyle/>
        <a:p>
          <a:endParaRPr lang="en-IN"/>
        </a:p>
      </dgm:t>
    </dgm:pt>
    <dgm:pt modelId="{BDA68D24-AB92-4FDA-B913-C09A0270C6AE}" type="sibTrans" cxnId="{E7C0D6F2-51F3-4314-847B-D37BB0426D13}">
      <dgm:prSet/>
      <dgm:spPr/>
      <dgm:t>
        <a:bodyPr/>
        <a:lstStyle/>
        <a:p>
          <a:endParaRPr lang="en-IN"/>
        </a:p>
      </dgm:t>
    </dgm:pt>
    <dgm:pt modelId="{90CB6A97-65D1-426F-A153-5581C4864938}" type="pres">
      <dgm:prSet presAssocID="{C3BEAD02-AC3F-4203-99B9-86F4C7F498F6}" presName="Name0" presStyleCnt="0">
        <dgm:presLayoutVars>
          <dgm:dir/>
          <dgm:animLvl val="lvl"/>
          <dgm:resizeHandles val="exact"/>
        </dgm:presLayoutVars>
      </dgm:prSet>
      <dgm:spPr/>
    </dgm:pt>
    <dgm:pt modelId="{1E6FEFA3-5A97-4194-84F4-2C6724D5D18F}" type="pres">
      <dgm:prSet presAssocID="{3414C109-A96E-45BC-A11F-88EA357A7F40}" presName="boxAndChildren" presStyleCnt="0"/>
      <dgm:spPr/>
    </dgm:pt>
    <dgm:pt modelId="{EC7B5D21-4755-45E0-AC16-05E16E427417}" type="pres">
      <dgm:prSet presAssocID="{3414C109-A96E-45BC-A11F-88EA357A7F40}" presName="parentTextBox" presStyleLbl="node1" presStyleIdx="0" presStyleCnt="3"/>
      <dgm:spPr/>
    </dgm:pt>
    <dgm:pt modelId="{09704CCA-3651-4BBD-B612-7CD5873FBA65}" type="pres">
      <dgm:prSet presAssocID="{3C94DDE1-22F0-4611-AE7E-21DA2A504C09}" presName="sp" presStyleCnt="0"/>
      <dgm:spPr/>
    </dgm:pt>
    <dgm:pt modelId="{3C435EA6-73D8-41DC-9C1A-2DE63D98A878}" type="pres">
      <dgm:prSet presAssocID="{B0DFB2ED-F775-4887-BF7F-9B7ECE3AC767}" presName="arrowAndChildren" presStyleCnt="0"/>
      <dgm:spPr/>
    </dgm:pt>
    <dgm:pt modelId="{9A6C3F83-E6D6-4A0E-B8E1-6AB878161F13}" type="pres">
      <dgm:prSet presAssocID="{B0DFB2ED-F775-4887-BF7F-9B7ECE3AC767}" presName="parentTextArrow" presStyleLbl="node1" presStyleIdx="1" presStyleCnt="3"/>
      <dgm:spPr>
        <a:xfrm rot="10800000">
          <a:off x="0" y="1638125"/>
          <a:ext cx="5181600" cy="1653482"/>
        </a:xfrm>
        <a:prstGeom prst="upArrowCallout">
          <a:avLst/>
        </a:prstGeom>
      </dgm:spPr>
    </dgm:pt>
    <dgm:pt modelId="{21217B0D-5942-4FB5-8D4F-987DA791B789}" type="pres">
      <dgm:prSet presAssocID="{5234C279-EADE-4FF3-A87E-FB9864A0EF81}" presName="sp" presStyleCnt="0"/>
      <dgm:spPr/>
    </dgm:pt>
    <dgm:pt modelId="{6D30E106-1C27-4C0B-89D3-7C2564C1AC03}" type="pres">
      <dgm:prSet presAssocID="{502FE08C-DF9B-4858-BCC6-C9939C5246C5}" presName="arrowAndChildren" presStyleCnt="0"/>
      <dgm:spPr/>
    </dgm:pt>
    <dgm:pt modelId="{5BD74809-DDCD-4958-BD90-E178F29D6A10}" type="pres">
      <dgm:prSet presAssocID="{502FE08C-DF9B-4858-BCC6-C9939C5246C5}" presName="parentTextArrow" presStyleLbl="node1" presStyleIdx="2" presStyleCnt="3"/>
      <dgm:spPr>
        <a:xfrm rot="10800000">
          <a:off x="0" y="769"/>
          <a:ext cx="5181600" cy="1653482"/>
        </a:xfrm>
        <a:prstGeom prst="upArrowCallout">
          <a:avLst/>
        </a:prstGeom>
      </dgm:spPr>
    </dgm:pt>
  </dgm:ptLst>
  <dgm:cxnLst>
    <dgm:cxn modelId="{5B858B03-74EE-43EC-ABA1-498FD78BD380}" type="presOf" srcId="{3414C109-A96E-45BC-A11F-88EA357A7F40}" destId="{EC7B5D21-4755-45E0-AC16-05E16E427417}" srcOrd="0" destOrd="0" presId="urn:microsoft.com/office/officeart/2005/8/layout/process4"/>
    <dgm:cxn modelId="{33C56D1F-F7EE-43BC-8ED4-24140D382070}" srcId="{C3BEAD02-AC3F-4203-99B9-86F4C7F498F6}" destId="{B0DFB2ED-F775-4887-BF7F-9B7ECE3AC767}" srcOrd="1" destOrd="0" parTransId="{26763953-B678-4EE1-955A-DD89127E07B7}" sibTransId="{3C94DDE1-22F0-4611-AE7E-21DA2A504C09}"/>
    <dgm:cxn modelId="{72AD5D45-91D8-404F-B368-F6E720785244}" type="presOf" srcId="{C3BEAD02-AC3F-4203-99B9-86F4C7F498F6}" destId="{90CB6A97-65D1-426F-A153-5581C4864938}" srcOrd="0" destOrd="0" presId="urn:microsoft.com/office/officeart/2005/8/layout/process4"/>
    <dgm:cxn modelId="{229F5C7E-C9CB-44BB-898D-356318282E1E}" type="presOf" srcId="{502FE08C-DF9B-4858-BCC6-C9939C5246C5}" destId="{5BD74809-DDCD-4958-BD90-E178F29D6A10}" srcOrd="0" destOrd="0" presId="urn:microsoft.com/office/officeart/2005/8/layout/process4"/>
    <dgm:cxn modelId="{6BA7449E-9A81-4CD7-BF5D-6DEADE5B0F29}" type="presOf" srcId="{B0DFB2ED-F775-4887-BF7F-9B7ECE3AC767}" destId="{9A6C3F83-E6D6-4A0E-B8E1-6AB878161F13}" srcOrd="0" destOrd="0" presId="urn:microsoft.com/office/officeart/2005/8/layout/process4"/>
    <dgm:cxn modelId="{2877A4E8-AF08-4930-A8A5-4A38A05FB2EB}" srcId="{C3BEAD02-AC3F-4203-99B9-86F4C7F498F6}" destId="{502FE08C-DF9B-4858-BCC6-C9939C5246C5}" srcOrd="0" destOrd="0" parTransId="{6FEDFFF7-0398-4C8F-9F79-571705DB1D63}" sibTransId="{5234C279-EADE-4FF3-A87E-FB9864A0EF81}"/>
    <dgm:cxn modelId="{E7C0D6F2-51F3-4314-847B-D37BB0426D13}" srcId="{C3BEAD02-AC3F-4203-99B9-86F4C7F498F6}" destId="{3414C109-A96E-45BC-A11F-88EA357A7F40}" srcOrd="2" destOrd="0" parTransId="{17CE27FC-1231-48A4-9A52-8B91B248FF01}" sibTransId="{BDA68D24-AB92-4FDA-B913-C09A0270C6AE}"/>
    <dgm:cxn modelId="{A03E8B58-ADED-4EAB-8BE5-B865550A5559}" type="presParOf" srcId="{90CB6A97-65D1-426F-A153-5581C4864938}" destId="{1E6FEFA3-5A97-4194-84F4-2C6724D5D18F}" srcOrd="0" destOrd="0" presId="urn:microsoft.com/office/officeart/2005/8/layout/process4"/>
    <dgm:cxn modelId="{535A0A26-4C81-4DFE-A55B-E2A2E128BFEC}" type="presParOf" srcId="{1E6FEFA3-5A97-4194-84F4-2C6724D5D18F}" destId="{EC7B5D21-4755-45E0-AC16-05E16E427417}" srcOrd="0" destOrd="0" presId="urn:microsoft.com/office/officeart/2005/8/layout/process4"/>
    <dgm:cxn modelId="{E9D60ABD-4D40-452E-97D1-BAFCB2FE8ADB}" type="presParOf" srcId="{90CB6A97-65D1-426F-A153-5581C4864938}" destId="{09704CCA-3651-4BBD-B612-7CD5873FBA65}" srcOrd="1" destOrd="0" presId="urn:microsoft.com/office/officeart/2005/8/layout/process4"/>
    <dgm:cxn modelId="{6E23647E-87AC-42EC-B743-B9235CBCFED9}" type="presParOf" srcId="{90CB6A97-65D1-426F-A153-5581C4864938}" destId="{3C435EA6-73D8-41DC-9C1A-2DE63D98A878}" srcOrd="2" destOrd="0" presId="urn:microsoft.com/office/officeart/2005/8/layout/process4"/>
    <dgm:cxn modelId="{8B7078BA-1648-4149-8783-7B9F61A0D118}" type="presParOf" srcId="{3C435EA6-73D8-41DC-9C1A-2DE63D98A878}" destId="{9A6C3F83-E6D6-4A0E-B8E1-6AB878161F13}" srcOrd="0" destOrd="0" presId="urn:microsoft.com/office/officeart/2005/8/layout/process4"/>
    <dgm:cxn modelId="{E44F7C87-0299-4A52-8A92-AD91B2633D3C}" type="presParOf" srcId="{90CB6A97-65D1-426F-A153-5581C4864938}" destId="{21217B0D-5942-4FB5-8D4F-987DA791B789}" srcOrd="3" destOrd="0" presId="urn:microsoft.com/office/officeart/2005/8/layout/process4"/>
    <dgm:cxn modelId="{E39F6BEE-F178-4FF4-90A8-80BE3A7D06FD}" type="presParOf" srcId="{90CB6A97-65D1-426F-A153-5581C4864938}" destId="{6D30E106-1C27-4C0B-89D3-7C2564C1AC03}" srcOrd="4" destOrd="0" presId="urn:microsoft.com/office/officeart/2005/8/layout/process4"/>
    <dgm:cxn modelId="{CC856E3B-6751-464B-B861-461B62C86699}" type="presParOf" srcId="{6D30E106-1C27-4C0B-89D3-7C2564C1AC03}" destId="{5BD74809-DDCD-4958-BD90-E178F29D6A10}"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D88BBC41-F9A9-4E79-975A-3A5F8FB4C577}"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en-IN"/>
        </a:p>
      </dgm:t>
    </dgm:pt>
    <dgm:pt modelId="{FFF3B57A-1FA7-4A6D-B628-8D4985D29049}">
      <dgm:prSet/>
      <dgm:spPr/>
      <dgm:t>
        <a:bodyPr/>
        <a:lstStyle/>
        <a:p>
          <a:r>
            <a:rPr lang="en-GB" dirty="0"/>
            <a:t>Group by</a:t>
          </a:r>
          <a:endParaRPr lang="en-IN" dirty="0"/>
        </a:p>
      </dgm:t>
    </dgm:pt>
    <dgm:pt modelId="{9458F91C-A3C3-42BB-A93D-8C7902898FEC}" type="parTrans" cxnId="{CEA01021-0DC2-4EDA-AA29-C8811FEE3F73}">
      <dgm:prSet/>
      <dgm:spPr/>
      <dgm:t>
        <a:bodyPr/>
        <a:lstStyle/>
        <a:p>
          <a:endParaRPr lang="en-IN"/>
        </a:p>
      </dgm:t>
    </dgm:pt>
    <dgm:pt modelId="{65E912D1-1F8F-4A0F-B8CF-3B02169D9B0B}" type="sibTrans" cxnId="{CEA01021-0DC2-4EDA-AA29-C8811FEE3F73}">
      <dgm:prSet/>
      <dgm:spPr/>
      <dgm:t>
        <a:bodyPr/>
        <a:lstStyle/>
        <a:p>
          <a:endParaRPr lang="en-IN"/>
        </a:p>
      </dgm:t>
    </dgm:pt>
    <dgm:pt modelId="{D6BB03B0-ED78-46FC-8092-E9564C951C52}">
      <dgm:prSet/>
      <dgm:spPr/>
      <dgm:t>
        <a:bodyPr/>
        <a:lstStyle/>
        <a:p>
          <a:r>
            <a:rPr lang="en-IN" dirty="0"/>
            <a:t>Fill</a:t>
          </a:r>
        </a:p>
      </dgm:t>
    </dgm:pt>
    <dgm:pt modelId="{3D9033B6-BFFF-498A-89A0-CA105385914A}" type="parTrans" cxnId="{D54AAD27-690F-45A8-9DC9-84282A0FDF92}">
      <dgm:prSet/>
      <dgm:spPr/>
      <dgm:t>
        <a:bodyPr/>
        <a:lstStyle/>
        <a:p>
          <a:endParaRPr lang="en-IN"/>
        </a:p>
      </dgm:t>
    </dgm:pt>
    <dgm:pt modelId="{381432D8-1B2C-4E98-A1AB-038397CF86C7}" type="sibTrans" cxnId="{D54AAD27-690F-45A8-9DC9-84282A0FDF92}">
      <dgm:prSet/>
      <dgm:spPr/>
      <dgm:t>
        <a:bodyPr/>
        <a:lstStyle/>
        <a:p>
          <a:endParaRPr lang="en-IN"/>
        </a:p>
      </dgm:t>
    </dgm:pt>
    <dgm:pt modelId="{7EA9CA7C-D89B-4317-951A-6E9267A42C9A}">
      <dgm:prSet/>
      <dgm:spPr/>
      <dgm:t>
        <a:bodyPr/>
        <a:lstStyle/>
        <a:p>
          <a:r>
            <a:rPr lang="en-IN" dirty="0"/>
            <a:t>Transpose</a:t>
          </a:r>
        </a:p>
      </dgm:t>
    </dgm:pt>
    <dgm:pt modelId="{C7009EF7-CFBD-4E65-B8E2-C98223FD2397}" type="parTrans" cxnId="{CAD3C669-C85B-4901-851E-DCF6EA3229D4}">
      <dgm:prSet/>
      <dgm:spPr/>
      <dgm:t>
        <a:bodyPr/>
        <a:lstStyle/>
        <a:p>
          <a:endParaRPr lang="en-IN"/>
        </a:p>
      </dgm:t>
    </dgm:pt>
    <dgm:pt modelId="{0EA47198-4BE4-42B1-A32C-3E38CD36302F}" type="sibTrans" cxnId="{CAD3C669-C85B-4901-851E-DCF6EA3229D4}">
      <dgm:prSet/>
      <dgm:spPr/>
      <dgm:t>
        <a:bodyPr/>
        <a:lstStyle/>
        <a:p>
          <a:endParaRPr lang="en-IN"/>
        </a:p>
      </dgm:t>
    </dgm:pt>
    <dgm:pt modelId="{C4A8A320-3117-4066-B5B4-4E10E759BBFC}">
      <dgm:prSet/>
      <dgm:spPr/>
      <dgm:t>
        <a:bodyPr/>
        <a:lstStyle/>
        <a:p>
          <a:r>
            <a:rPr lang="en-IN" dirty="0"/>
            <a:t>Merge</a:t>
          </a:r>
        </a:p>
      </dgm:t>
    </dgm:pt>
    <dgm:pt modelId="{1F513699-3670-46E2-A469-D60DFAE6E441}" type="parTrans" cxnId="{356FEB13-8022-4006-8C57-F94EC36F75A8}">
      <dgm:prSet/>
      <dgm:spPr/>
      <dgm:t>
        <a:bodyPr/>
        <a:lstStyle/>
        <a:p>
          <a:endParaRPr lang="en-IN"/>
        </a:p>
      </dgm:t>
    </dgm:pt>
    <dgm:pt modelId="{927ECEBC-5201-40A8-87D4-62EAED546A6A}" type="sibTrans" cxnId="{356FEB13-8022-4006-8C57-F94EC36F75A8}">
      <dgm:prSet/>
      <dgm:spPr/>
      <dgm:t>
        <a:bodyPr/>
        <a:lstStyle/>
        <a:p>
          <a:endParaRPr lang="en-IN"/>
        </a:p>
      </dgm:t>
    </dgm:pt>
    <dgm:pt modelId="{73744271-8594-4245-9969-697CE2D2C10F}">
      <dgm:prSet/>
      <dgm:spPr/>
      <dgm:t>
        <a:bodyPr/>
        <a:lstStyle/>
        <a:p>
          <a:r>
            <a:rPr lang="en-GB" dirty="0"/>
            <a:t>Pivot and Unpivot</a:t>
          </a:r>
          <a:endParaRPr lang="en-IN" dirty="0"/>
        </a:p>
      </dgm:t>
    </dgm:pt>
    <dgm:pt modelId="{DEF165BE-1093-4B77-BA61-54B725EC6CBD}" type="parTrans" cxnId="{9873101E-8FB3-41D5-8868-F2E59EAC3F39}">
      <dgm:prSet/>
      <dgm:spPr/>
      <dgm:t>
        <a:bodyPr/>
        <a:lstStyle/>
        <a:p>
          <a:endParaRPr lang="en-IN"/>
        </a:p>
      </dgm:t>
    </dgm:pt>
    <dgm:pt modelId="{B29A5360-2811-4B15-A3F5-2F9C562E6EBA}" type="sibTrans" cxnId="{9873101E-8FB3-41D5-8868-F2E59EAC3F39}">
      <dgm:prSet/>
      <dgm:spPr/>
      <dgm:t>
        <a:bodyPr/>
        <a:lstStyle/>
        <a:p>
          <a:endParaRPr lang="en-IN"/>
        </a:p>
      </dgm:t>
    </dgm:pt>
    <dgm:pt modelId="{4A2D77A2-A2B0-4CB2-A172-7AD5287274C5}" type="pres">
      <dgm:prSet presAssocID="{D88BBC41-F9A9-4E79-975A-3A5F8FB4C577}" presName="cycle" presStyleCnt="0">
        <dgm:presLayoutVars>
          <dgm:dir/>
          <dgm:resizeHandles val="exact"/>
        </dgm:presLayoutVars>
      </dgm:prSet>
      <dgm:spPr/>
    </dgm:pt>
    <dgm:pt modelId="{DDEB8BFD-31D0-4EB7-BFDA-A1AB524A74F3}" type="pres">
      <dgm:prSet presAssocID="{FFF3B57A-1FA7-4A6D-B628-8D4985D29049}" presName="node" presStyleLbl="node1" presStyleIdx="0" presStyleCnt="5">
        <dgm:presLayoutVars>
          <dgm:bulletEnabled val="1"/>
        </dgm:presLayoutVars>
      </dgm:prSet>
      <dgm:spPr/>
    </dgm:pt>
    <dgm:pt modelId="{03F067CC-0FF8-40B9-B865-0B68E4A51D91}" type="pres">
      <dgm:prSet presAssocID="{65E912D1-1F8F-4A0F-B8CF-3B02169D9B0B}" presName="sibTrans" presStyleLbl="sibTrans2D1" presStyleIdx="0" presStyleCnt="5"/>
      <dgm:spPr/>
    </dgm:pt>
    <dgm:pt modelId="{2FFF25BF-63B2-47BB-A928-86C51D59A252}" type="pres">
      <dgm:prSet presAssocID="{65E912D1-1F8F-4A0F-B8CF-3B02169D9B0B}" presName="connectorText" presStyleLbl="sibTrans2D1" presStyleIdx="0" presStyleCnt="5"/>
      <dgm:spPr/>
    </dgm:pt>
    <dgm:pt modelId="{F0C474C1-347E-47CB-A3B4-313977FE51F3}" type="pres">
      <dgm:prSet presAssocID="{D6BB03B0-ED78-46FC-8092-E9564C951C52}" presName="node" presStyleLbl="node1" presStyleIdx="1" presStyleCnt="5">
        <dgm:presLayoutVars>
          <dgm:bulletEnabled val="1"/>
        </dgm:presLayoutVars>
      </dgm:prSet>
      <dgm:spPr/>
    </dgm:pt>
    <dgm:pt modelId="{D4E3A04E-D7D7-488B-9C55-9324C4D780E7}" type="pres">
      <dgm:prSet presAssocID="{381432D8-1B2C-4E98-A1AB-038397CF86C7}" presName="sibTrans" presStyleLbl="sibTrans2D1" presStyleIdx="1" presStyleCnt="5"/>
      <dgm:spPr/>
    </dgm:pt>
    <dgm:pt modelId="{96596D6F-018F-4FA4-9CEE-C79E6647AFBD}" type="pres">
      <dgm:prSet presAssocID="{381432D8-1B2C-4E98-A1AB-038397CF86C7}" presName="connectorText" presStyleLbl="sibTrans2D1" presStyleIdx="1" presStyleCnt="5"/>
      <dgm:spPr/>
    </dgm:pt>
    <dgm:pt modelId="{9EC88198-9590-48F8-ABCF-4C8D10D76B75}" type="pres">
      <dgm:prSet presAssocID="{7EA9CA7C-D89B-4317-951A-6E9267A42C9A}" presName="node" presStyleLbl="node1" presStyleIdx="2" presStyleCnt="5">
        <dgm:presLayoutVars>
          <dgm:bulletEnabled val="1"/>
        </dgm:presLayoutVars>
      </dgm:prSet>
      <dgm:spPr/>
    </dgm:pt>
    <dgm:pt modelId="{CA3DD88A-95AB-45AC-B94D-80D716BD71FC}" type="pres">
      <dgm:prSet presAssocID="{0EA47198-4BE4-42B1-A32C-3E38CD36302F}" presName="sibTrans" presStyleLbl="sibTrans2D1" presStyleIdx="2" presStyleCnt="5"/>
      <dgm:spPr/>
    </dgm:pt>
    <dgm:pt modelId="{14719B42-F7C9-48F9-A57A-6CD3D1EC2A4C}" type="pres">
      <dgm:prSet presAssocID="{0EA47198-4BE4-42B1-A32C-3E38CD36302F}" presName="connectorText" presStyleLbl="sibTrans2D1" presStyleIdx="2" presStyleCnt="5"/>
      <dgm:spPr/>
    </dgm:pt>
    <dgm:pt modelId="{3935ADE5-ABD5-4E73-85F5-04B751A706A9}" type="pres">
      <dgm:prSet presAssocID="{C4A8A320-3117-4066-B5B4-4E10E759BBFC}" presName="node" presStyleLbl="node1" presStyleIdx="3" presStyleCnt="5">
        <dgm:presLayoutVars>
          <dgm:bulletEnabled val="1"/>
        </dgm:presLayoutVars>
      </dgm:prSet>
      <dgm:spPr/>
    </dgm:pt>
    <dgm:pt modelId="{6BE955D1-B73D-48AE-A07F-5AA27AC98171}" type="pres">
      <dgm:prSet presAssocID="{927ECEBC-5201-40A8-87D4-62EAED546A6A}" presName="sibTrans" presStyleLbl="sibTrans2D1" presStyleIdx="3" presStyleCnt="5"/>
      <dgm:spPr/>
    </dgm:pt>
    <dgm:pt modelId="{DD843866-769A-4D24-BD39-14F64FC155E0}" type="pres">
      <dgm:prSet presAssocID="{927ECEBC-5201-40A8-87D4-62EAED546A6A}" presName="connectorText" presStyleLbl="sibTrans2D1" presStyleIdx="3" presStyleCnt="5"/>
      <dgm:spPr/>
    </dgm:pt>
    <dgm:pt modelId="{260CBD64-68A2-4AD2-B764-7EC894555368}" type="pres">
      <dgm:prSet presAssocID="{73744271-8594-4245-9969-697CE2D2C10F}" presName="node" presStyleLbl="node1" presStyleIdx="4" presStyleCnt="5">
        <dgm:presLayoutVars>
          <dgm:bulletEnabled val="1"/>
        </dgm:presLayoutVars>
      </dgm:prSet>
      <dgm:spPr/>
    </dgm:pt>
    <dgm:pt modelId="{5E47FD64-ED00-4F3A-BFF4-4BAE021C5778}" type="pres">
      <dgm:prSet presAssocID="{B29A5360-2811-4B15-A3F5-2F9C562E6EBA}" presName="sibTrans" presStyleLbl="sibTrans2D1" presStyleIdx="4" presStyleCnt="5"/>
      <dgm:spPr/>
    </dgm:pt>
    <dgm:pt modelId="{99FBEB6D-6938-4465-AEA1-CA44EFB6C926}" type="pres">
      <dgm:prSet presAssocID="{B29A5360-2811-4B15-A3F5-2F9C562E6EBA}" presName="connectorText" presStyleLbl="sibTrans2D1" presStyleIdx="4" presStyleCnt="5"/>
      <dgm:spPr/>
    </dgm:pt>
  </dgm:ptLst>
  <dgm:cxnLst>
    <dgm:cxn modelId="{71B95A05-6A5D-454A-B1F1-E6CC659155D8}" type="presOf" srcId="{65E912D1-1F8F-4A0F-B8CF-3B02169D9B0B}" destId="{2FFF25BF-63B2-47BB-A928-86C51D59A252}" srcOrd="1" destOrd="0" presId="urn:microsoft.com/office/officeart/2005/8/layout/cycle2"/>
    <dgm:cxn modelId="{E5D61E08-D827-4742-B3AF-5781727BCAE9}" type="presOf" srcId="{FFF3B57A-1FA7-4A6D-B628-8D4985D29049}" destId="{DDEB8BFD-31D0-4EB7-BFDA-A1AB524A74F3}" srcOrd="0" destOrd="0" presId="urn:microsoft.com/office/officeart/2005/8/layout/cycle2"/>
    <dgm:cxn modelId="{356FEB13-8022-4006-8C57-F94EC36F75A8}" srcId="{D88BBC41-F9A9-4E79-975A-3A5F8FB4C577}" destId="{C4A8A320-3117-4066-B5B4-4E10E759BBFC}" srcOrd="3" destOrd="0" parTransId="{1F513699-3670-46E2-A469-D60DFAE6E441}" sibTransId="{927ECEBC-5201-40A8-87D4-62EAED546A6A}"/>
    <dgm:cxn modelId="{540AEF1B-09F2-49A1-AB5F-422CFD7FE069}" type="presOf" srcId="{381432D8-1B2C-4E98-A1AB-038397CF86C7}" destId="{96596D6F-018F-4FA4-9CEE-C79E6647AFBD}" srcOrd="1" destOrd="0" presId="urn:microsoft.com/office/officeart/2005/8/layout/cycle2"/>
    <dgm:cxn modelId="{9873101E-8FB3-41D5-8868-F2E59EAC3F39}" srcId="{D88BBC41-F9A9-4E79-975A-3A5F8FB4C577}" destId="{73744271-8594-4245-9969-697CE2D2C10F}" srcOrd="4" destOrd="0" parTransId="{DEF165BE-1093-4B77-BA61-54B725EC6CBD}" sibTransId="{B29A5360-2811-4B15-A3F5-2F9C562E6EBA}"/>
    <dgm:cxn modelId="{CEA01021-0DC2-4EDA-AA29-C8811FEE3F73}" srcId="{D88BBC41-F9A9-4E79-975A-3A5F8FB4C577}" destId="{FFF3B57A-1FA7-4A6D-B628-8D4985D29049}" srcOrd="0" destOrd="0" parTransId="{9458F91C-A3C3-42BB-A93D-8C7902898FEC}" sibTransId="{65E912D1-1F8F-4A0F-B8CF-3B02169D9B0B}"/>
    <dgm:cxn modelId="{D54AAD27-690F-45A8-9DC9-84282A0FDF92}" srcId="{D88BBC41-F9A9-4E79-975A-3A5F8FB4C577}" destId="{D6BB03B0-ED78-46FC-8092-E9564C951C52}" srcOrd="1" destOrd="0" parTransId="{3D9033B6-BFFF-498A-89A0-CA105385914A}" sibTransId="{381432D8-1B2C-4E98-A1AB-038397CF86C7}"/>
    <dgm:cxn modelId="{7829F936-414C-49CE-A694-302F81175BDF}" type="presOf" srcId="{0EA47198-4BE4-42B1-A32C-3E38CD36302F}" destId="{CA3DD88A-95AB-45AC-B94D-80D716BD71FC}" srcOrd="0" destOrd="0" presId="urn:microsoft.com/office/officeart/2005/8/layout/cycle2"/>
    <dgm:cxn modelId="{7BF03843-21F1-42CD-8287-F7652110C142}" type="presOf" srcId="{B29A5360-2811-4B15-A3F5-2F9C562E6EBA}" destId="{5E47FD64-ED00-4F3A-BFF4-4BAE021C5778}" srcOrd="0" destOrd="0" presId="urn:microsoft.com/office/officeart/2005/8/layout/cycle2"/>
    <dgm:cxn modelId="{88C45B63-CD76-439F-954B-CBD32250E956}" type="presOf" srcId="{927ECEBC-5201-40A8-87D4-62EAED546A6A}" destId="{DD843866-769A-4D24-BD39-14F64FC155E0}" srcOrd="1" destOrd="0" presId="urn:microsoft.com/office/officeart/2005/8/layout/cycle2"/>
    <dgm:cxn modelId="{CAD3C669-C85B-4901-851E-DCF6EA3229D4}" srcId="{D88BBC41-F9A9-4E79-975A-3A5F8FB4C577}" destId="{7EA9CA7C-D89B-4317-951A-6E9267A42C9A}" srcOrd="2" destOrd="0" parTransId="{C7009EF7-CFBD-4E65-B8E2-C98223FD2397}" sibTransId="{0EA47198-4BE4-42B1-A32C-3E38CD36302F}"/>
    <dgm:cxn modelId="{D32B4A4A-B48C-4C50-B956-65DD35345643}" type="presOf" srcId="{0EA47198-4BE4-42B1-A32C-3E38CD36302F}" destId="{14719B42-F7C9-48F9-A57A-6CD3D1EC2A4C}" srcOrd="1" destOrd="0" presId="urn:microsoft.com/office/officeart/2005/8/layout/cycle2"/>
    <dgm:cxn modelId="{B2BC7855-6CFB-4049-A325-E90BCDC78E24}" type="presOf" srcId="{7EA9CA7C-D89B-4317-951A-6E9267A42C9A}" destId="{9EC88198-9590-48F8-ABCF-4C8D10D76B75}" srcOrd="0" destOrd="0" presId="urn:microsoft.com/office/officeart/2005/8/layout/cycle2"/>
    <dgm:cxn modelId="{CF8E6C84-BF1D-446A-B7EB-3BC75288611D}" type="presOf" srcId="{73744271-8594-4245-9969-697CE2D2C10F}" destId="{260CBD64-68A2-4AD2-B764-7EC894555368}" srcOrd="0" destOrd="0" presId="urn:microsoft.com/office/officeart/2005/8/layout/cycle2"/>
    <dgm:cxn modelId="{1EA06288-FAC6-448D-B5EF-CC7624A2EAB8}" type="presOf" srcId="{65E912D1-1F8F-4A0F-B8CF-3B02169D9B0B}" destId="{03F067CC-0FF8-40B9-B865-0B68E4A51D91}" srcOrd="0" destOrd="0" presId="urn:microsoft.com/office/officeart/2005/8/layout/cycle2"/>
    <dgm:cxn modelId="{2A5823A1-B866-4E4E-B454-8242944662D9}" type="presOf" srcId="{381432D8-1B2C-4E98-A1AB-038397CF86C7}" destId="{D4E3A04E-D7D7-488B-9C55-9324C4D780E7}" srcOrd="0" destOrd="0" presId="urn:microsoft.com/office/officeart/2005/8/layout/cycle2"/>
    <dgm:cxn modelId="{F738A9A1-FE57-4A31-98DC-531191279101}" type="presOf" srcId="{B29A5360-2811-4B15-A3F5-2F9C562E6EBA}" destId="{99FBEB6D-6938-4465-AEA1-CA44EFB6C926}" srcOrd="1" destOrd="0" presId="urn:microsoft.com/office/officeart/2005/8/layout/cycle2"/>
    <dgm:cxn modelId="{0BC1BBA2-2618-4642-8755-1F9C25342E52}" type="presOf" srcId="{D6BB03B0-ED78-46FC-8092-E9564C951C52}" destId="{F0C474C1-347E-47CB-A3B4-313977FE51F3}" srcOrd="0" destOrd="0" presId="urn:microsoft.com/office/officeart/2005/8/layout/cycle2"/>
    <dgm:cxn modelId="{BE47E3AF-63AB-4017-9A3E-E3F8BF500D92}" type="presOf" srcId="{D88BBC41-F9A9-4E79-975A-3A5F8FB4C577}" destId="{4A2D77A2-A2B0-4CB2-A172-7AD5287274C5}" srcOrd="0" destOrd="0" presId="urn:microsoft.com/office/officeart/2005/8/layout/cycle2"/>
    <dgm:cxn modelId="{8C77FDBC-049A-4C16-9A50-818FA65D68A6}" type="presOf" srcId="{927ECEBC-5201-40A8-87D4-62EAED546A6A}" destId="{6BE955D1-B73D-48AE-A07F-5AA27AC98171}" srcOrd="0" destOrd="0" presId="urn:microsoft.com/office/officeart/2005/8/layout/cycle2"/>
    <dgm:cxn modelId="{CE1FE9DE-6741-40B5-B298-6DD564EFB149}" type="presOf" srcId="{C4A8A320-3117-4066-B5B4-4E10E759BBFC}" destId="{3935ADE5-ABD5-4E73-85F5-04B751A706A9}" srcOrd="0" destOrd="0" presId="urn:microsoft.com/office/officeart/2005/8/layout/cycle2"/>
    <dgm:cxn modelId="{1C819908-75DF-4B7C-886E-CDA5A5DAAE98}" type="presParOf" srcId="{4A2D77A2-A2B0-4CB2-A172-7AD5287274C5}" destId="{DDEB8BFD-31D0-4EB7-BFDA-A1AB524A74F3}" srcOrd="0" destOrd="0" presId="urn:microsoft.com/office/officeart/2005/8/layout/cycle2"/>
    <dgm:cxn modelId="{B1B6DFF8-9BC3-48F4-898C-3257BE005610}" type="presParOf" srcId="{4A2D77A2-A2B0-4CB2-A172-7AD5287274C5}" destId="{03F067CC-0FF8-40B9-B865-0B68E4A51D91}" srcOrd="1" destOrd="0" presId="urn:microsoft.com/office/officeart/2005/8/layout/cycle2"/>
    <dgm:cxn modelId="{99C84C84-7C3B-409E-A121-FBF0602494DC}" type="presParOf" srcId="{03F067CC-0FF8-40B9-B865-0B68E4A51D91}" destId="{2FFF25BF-63B2-47BB-A928-86C51D59A252}" srcOrd="0" destOrd="0" presId="urn:microsoft.com/office/officeart/2005/8/layout/cycle2"/>
    <dgm:cxn modelId="{2D75543D-D43B-4841-A6B3-A570383AE8BD}" type="presParOf" srcId="{4A2D77A2-A2B0-4CB2-A172-7AD5287274C5}" destId="{F0C474C1-347E-47CB-A3B4-313977FE51F3}" srcOrd="2" destOrd="0" presId="urn:microsoft.com/office/officeart/2005/8/layout/cycle2"/>
    <dgm:cxn modelId="{A635161D-FA68-4CC6-A8BD-803F91D1F776}" type="presParOf" srcId="{4A2D77A2-A2B0-4CB2-A172-7AD5287274C5}" destId="{D4E3A04E-D7D7-488B-9C55-9324C4D780E7}" srcOrd="3" destOrd="0" presId="urn:microsoft.com/office/officeart/2005/8/layout/cycle2"/>
    <dgm:cxn modelId="{81446DA7-3698-4B9C-AB1F-09DD718C33D9}" type="presParOf" srcId="{D4E3A04E-D7D7-488B-9C55-9324C4D780E7}" destId="{96596D6F-018F-4FA4-9CEE-C79E6647AFBD}" srcOrd="0" destOrd="0" presId="urn:microsoft.com/office/officeart/2005/8/layout/cycle2"/>
    <dgm:cxn modelId="{14EA8803-EE0A-40A5-9DCC-D520C7EDB2B7}" type="presParOf" srcId="{4A2D77A2-A2B0-4CB2-A172-7AD5287274C5}" destId="{9EC88198-9590-48F8-ABCF-4C8D10D76B75}" srcOrd="4" destOrd="0" presId="urn:microsoft.com/office/officeart/2005/8/layout/cycle2"/>
    <dgm:cxn modelId="{C08032BB-FD8A-4C43-AE5A-D960A014BC50}" type="presParOf" srcId="{4A2D77A2-A2B0-4CB2-A172-7AD5287274C5}" destId="{CA3DD88A-95AB-45AC-B94D-80D716BD71FC}" srcOrd="5" destOrd="0" presId="urn:microsoft.com/office/officeart/2005/8/layout/cycle2"/>
    <dgm:cxn modelId="{C3CA2491-64A7-4C35-AD4F-DC3C39563634}" type="presParOf" srcId="{CA3DD88A-95AB-45AC-B94D-80D716BD71FC}" destId="{14719B42-F7C9-48F9-A57A-6CD3D1EC2A4C}" srcOrd="0" destOrd="0" presId="urn:microsoft.com/office/officeart/2005/8/layout/cycle2"/>
    <dgm:cxn modelId="{7BAFDD60-3559-46F4-B4CA-4A0374FF5D8C}" type="presParOf" srcId="{4A2D77A2-A2B0-4CB2-A172-7AD5287274C5}" destId="{3935ADE5-ABD5-4E73-85F5-04B751A706A9}" srcOrd="6" destOrd="0" presId="urn:microsoft.com/office/officeart/2005/8/layout/cycle2"/>
    <dgm:cxn modelId="{79B87D1B-1CC3-4DEB-94FD-35C36DDBA99D}" type="presParOf" srcId="{4A2D77A2-A2B0-4CB2-A172-7AD5287274C5}" destId="{6BE955D1-B73D-48AE-A07F-5AA27AC98171}" srcOrd="7" destOrd="0" presId="urn:microsoft.com/office/officeart/2005/8/layout/cycle2"/>
    <dgm:cxn modelId="{EB236C43-C2A4-40ED-A81B-4FA016A9F72A}" type="presParOf" srcId="{6BE955D1-B73D-48AE-A07F-5AA27AC98171}" destId="{DD843866-769A-4D24-BD39-14F64FC155E0}" srcOrd="0" destOrd="0" presId="urn:microsoft.com/office/officeart/2005/8/layout/cycle2"/>
    <dgm:cxn modelId="{41C4D4D3-0AD2-40BD-951B-BB695B69EDD5}" type="presParOf" srcId="{4A2D77A2-A2B0-4CB2-A172-7AD5287274C5}" destId="{260CBD64-68A2-4AD2-B764-7EC894555368}" srcOrd="8" destOrd="0" presId="urn:microsoft.com/office/officeart/2005/8/layout/cycle2"/>
    <dgm:cxn modelId="{4E938E30-A5E7-4D88-8CFC-BCBE91C69562}" type="presParOf" srcId="{4A2D77A2-A2B0-4CB2-A172-7AD5287274C5}" destId="{5E47FD64-ED00-4F3A-BFF4-4BAE021C5778}" srcOrd="9" destOrd="0" presId="urn:microsoft.com/office/officeart/2005/8/layout/cycle2"/>
    <dgm:cxn modelId="{D908B8F9-283B-41B6-A854-F06294CCD142}" type="presParOf" srcId="{5E47FD64-ED00-4F3A-BFF4-4BAE021C5778}" destId="{99FBEB6D-6938-4465-AEA1-CA44EFB6C926}" srcOrd="0" destOrd="0" presId="urn:microsoft.com/office/officeart/2005/8/layout/cycle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3803E7A4-3AB7-49FA-9165-208872E76D9A}" type="doc">
      <dgm:prSet loTypeId="urn:diagrams.loki3.com/VaryingWidthList" loCatId="list" qsTypeId="urn:microsoft.com/office/officeart/2005/8/quickstyle/3d3" qsCatId="3D" csTypeId="urn:microsoft.com/office/officeart/2005/8/colors/accent1_2" csCatId="accent1" phldr="1"/>
      <dgm:spPr/>
      <dgm:t>
        <a:bodyPr/>
        <a:lstStyle/>
        <a:p>
          <a:endParaRPr lang="en-IN"/>
        </a:p>
      </dgm:t>
    </dgm:pt>
    <dgm:pt modelId="{B9EA84F4-0539-4948-B197-2B2F6042F062}">
      <dgm:prSet/>
      <dgm:spPr/>
      <dgm:t>
        <a:bodyPr/>
        <a:lstStyle/>
        <a:p>
          <a:r>
            <a:rPr lang="en-IN" dirty="0"/>
            <a:t>Transform Data into a model Connect to Data Sources</a:t>
          </a:r>
        </a:p>
      </dgm:t>
    </dgm:pt>
    <dgm:pt modelId="{548DE4BD-FE55-4BD3-9540-BF6F59656FE6}" type="parTrans" cxnId="{1141A768-DDDC-4680-B57E-F12AD5C4FD45}">
      <dgm:prSet/>
      <dgm:spPr/>
      <dgm:t>
        <a:bodyPr/>
        <a:lstStyle/>
        <a:p>
          <a:endParaRPr lang="en-IN"/>
        </a:p>
      </dgm:t>
    </dgm:pt>
    <dgm:pt modelId="{2844873C-11D2-488E-A6FD-1A74330096C2}" type="sibTrans" cxnId="{1141A768-DDDC-4680-B57E-F12AD5C4FD45}">
      <dgm:prSet/>
      <dgm:spPr/>
      <dgm:t>
        <a:bodyPr/>
        <a:lstStyle/>
        <a:p>
          <a:endParaRPr lang="en-IN"/>
        </a:p>
      </dgm:t>
    </dgm:pt>
    <dgm:pt modelId="{B53BB10C-F4DF-4F1D-B64C-194969C8D631}">
      <dgm:prSet/>
      <dgm:spPr/>
      <dgm:t>
        <a:bodyPr/>
        <a:lstStyle/>
        <a:p>
          <a:r>
            <a:rPr lang="en-IN" dirty="0"/>
            <a:t>Power Query Editor in Power BI Desktop Helps Us transform the Data into a Model</a:t>
          </a:r>
        </a:p>
      </dgm:t>
    </dgm:pt>
    <dgm:pt modelId="{E5C841C8-E8F9-4C6C-8CF4-176CAD587672}" type="parTrans" cxnId="{A61BCDF0-5C26-455C-ADF5-7B3195018857}">
      <dgm:prSet/>
      <dgm:spPr/>
      <dgm:t>
        <a:bodyPr/>
        <a:lstStyle/>
        <a:p>
          <a:endParaRPr lang="en-IN"/>
        </a:p>
      </dgm:t>
    </dgm:pt>
    <dgm:pt modelId="{B63084B9-E049-4761-8DEB-BCA8329B3F9F}" type="sibTrans" cxnId="{A61BCDF0-5C26-455C-ADF5-7B3195018857}">
      <dgm:prSet/>
      <dgm:spPr/>
      <dgm:t>
        <a:bodyPr/>
        <a:lstStyle/>
        <a:p>
          <a:endParaRPr lang="en-IN"/>
        </a:p>
      </dgm:t>
    </dgm:pt>
    <dgm:pt modelId="{058AA88F-2B9D-4381-9169-42A4D39EAE93}" type="pres">
      <dgm:prSet presAssocID="{3803E7A4-3AB7-49FA-9165-208872E76D9A}" presName="Name0" presStyleCnt="0">
        <dgm:presLayoutVars>
          <dgm:resizeHandles/>
        </dgm:presLayoutVars>
      </dgm:prSet>
      <dgm:spPr/>
    </dgm:pt>
    <dgm:pt modelId="{24FBB233-3609-4EB2-A65F-C4DE746EEEB3}" type="pres">
      <dgm:prSet presAssocID="{B9EA84F4-0539-4948-B197-2B2F6042F062}" presName="text" presStyleLbl="node1" presStyleIdx="0" presStyleCnt="2">
        <dgm:presLayoutVars>
          <dgm:bulletEnabled val="1"/>
        </dgm:presLayoutVars>
      </dgm:prSet>
      <dgm:spPr/>
    </dgm:pt>
    <dgm:pt modelId="{9A46F4D7-0323-414C-AAF3-751514FB92A1}" type="pres">
      <dgm:prSet presAssocID="{2844873C-11D2-488E-A6FD-1A74330096C2}" presName="space" presStyleCnt="0"/>
      <dgm:spPr/>
    </dgm:pt>
    <dgm:pt modelId="{929A2689-373B-4A2A-91DE-A41E04FF6838}" type="pres">
      <dgm:prSet presAssocID="{B53BB10C-F4DF-4F1D-B64C-194969C8D631}" presName="text" presStyleLbl="node1" presStyleIdx="1" presStyleCnt="2" custLinFactY="111161" custLinFactNeighborX="0" custLinFactNeighborY="200000">
        <dgm:presLayoutVars>
          <dgm:bulletEnabled val="1"/>
        </dgm:presLayoutVars>
      </dgm:prSet>
      <dgm:spPr/>
    </dgm:pt>
  </dgm:ptLst>
  <dgm:cxnLst>
    <dgm:cxn modelId="{80DD1429-6639-4D38-99D6-7E260ACC5054}" type="presOf" srcId="{B9EA84F4-0539-4948-B197-2B2F6042F062}" destId="{24FBB233-3609-4EB2-A65F-C4DE746EEEB3}" srcOrd="0" destOrd="0" presId="urn:diagrams.loki3.com/VaryingWidthList"/>
    <dgm:cxn modelId="{1141A768-DDDC-4680-B57E-F12AD5C4FD45}" srcId="{3803E7A4-3AB7-49FA-9165-208872E76D9A}" destId="{B9EA84F4-0539-4948-B197-2B2F6042F062}" srcOrd="0" destOrd="0" parTransId="{548DE4BD-FE55-4BD3-9540-BF6F59656FE6}" sibTransId="{2844873C-11D2-488E-A6FD-1A74330096C2}"/>
    <dgm:cxn modelId="{5A042CD5-F106-4495-83B3-EC4D9E4F3BC6}" type="presOf" srcId="{3803E7A4-3AB7-49FA-9165-208872E76D9A}" destId="{058AA88F-2B9D-4381-9169-42A4D39EAE93}" srcOrd="0" destOrd="0" presId="urn:diagrams.loki3.com/VaryingWidthList"/>
    <dgm:cxn modelId="{A61BCDF0-5C26-455C-ADF5-7B3195018857}" srcId="{3803E7A4-3AB7-49FA-9165-208872E76D9A}" destId="{B53BB10C-F4DF-4F1D-B64C-194969C8D631}" srcOrd="1" destOrd="0" parTransId="{E5C841C8-E8F9-4C6C-8CF4-176CAD587672}" sibTransId="{B63084B9-E049-4761-8DEB-BCA8329B3F9F}"/>
    <dgm:cxn modelId="{CB1EA5F1-32CC-49E0-B151-D6F43EE44C29}" type="presOf" srcId="{B53BB10C-F4DF-4F1D-B64C-194969C8D631}" destId="{929A2689-373B-4A2A-91DE-A41E04FF6838}" srcOrd="0" destOrd="0" presId="urn:diagrams.loki3.com/VaryingWidthList"/>
    <dgm:cxn modelId="{7CE8D449-50F2-4508-B798-661246E1D513}" type="presParOf" srcId="{058AA88F-2B9D-4381-9169-42A4D39EAE93}" destId="{24FBB233-3609-4EB2-A65F-C4DE746EEEB3}" srcOrd="0" destOrd="0" presId="urn:diagrams.loki3.com/VaryingWidthList"/>
    <dgm:cxn modelId="{4D5A475D-FD7A-4049-A816-1361FF999D01}" type="presParOf" srcId="{058AA88F-2B9D-4381-9169-42A4D39EAE93}" destId="{9A46F4D7-0323-414C-AAF3-751514FB92A1}" srcOrd="1" destOrd="0" presId="urn:diagrams.loki3.com/VaryingWidthList"/>
    <dgm:cxn modelId="{3AF23490-556B-49D9-801F-6E5119D02B68}" type="presParOf" srcId="{058AA88F-2B9D-4381-9169-42A4D39EAE93}" destId="{929A2689-373B-4A2A-91DE-A41E04FF6838}" srcOrd="2" destOrd="0" presId="urn:diagrams.loki3.com/VaryingWidth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C3BEAD02-AC3F-4203-99B9-86F4C7F498F6}"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en-IN"/>
        </a:p>
      </dgm:t>
    </dgm:pt>
    <dgm:pt modelId="{502FE08C-DF9B-4858-BCC6-C9939C5246C5}">
      <dgm:prSe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256032" tIns="256032" rIns="256032" bIns="256032" numCol="1" spcCol="1270" anchor="ctr" anchorCtr="0"/>
        <a:lstStyle/>
        <a:p>
          <a:r>
            <a:rPr lang="en-GB" sz="3600" kern="1200" dirty="0"/>
            <a:t>Connect to </a:t>
          </a:r>
          <a:r>
            <a:rPr lang="en-GB" sz="3600" kern="1200" dirty="0">
              <a:solidFill>
                <a:prstClr val="white"/>
              </a:solidFill>
              <a:latin typeface="Calibri" panose="020F0502020204030204"/>
              <a:ea typeface="+mn-ea"/>
              <a:cs typeface="+mn-cs"/>
            </a:rPr>
            <a:t>Data</a:t>
          </a:r>
          <a:r>
            <a:rPr lang="en-GB" sz="3600" kern="1200" dirty="0"/>
            <a:t> Sources</a:t>
          </a:r>
          <a:endParaRPr lang="en-IN" sz="3600" kern="1200" dirty="0"/>
        </a:p>
      </dgm:t>
    </dgm:pt>
    <dgm:pt modelId="{6FEDFFF7-0398-4C8F-9F79-571705DB1D63}" type="parTrans" cxnId="{2877A4E8-AF08-4930-A8A5-4A38A05FB2EB}">
      <dgm:prSet/>
      <dgm:spPr/>
      <dgm:t>
        <a:bodyPr/>
        <a:lstStyle/>
        <a:p>
          <a:endParaRPr lang="en-IN"/>
        </a:p>
      </dgm:t>
    </dgm:pt>
    <dgm:pt modelId="{5234C279-EADE-4FF3-A87E-FB9864A0EF81}" type="sibTrans" cxnId="{2877A4E8-AF08-4930-A8A5-4A38A05FB2EB}">
      <dgm:prSet/>
      <dgm:spPr/>
      <dgm:t>
        <a:bodyPr/>
        <a:lstStyle/>
        <a:p>
          <a:endParaRPr lang="en-IN"/>
        </a:p>
      </dgm:t>
    </dgm:pt>
    <dgm:pt modelId="{B0DFB2ED-F775-4887-BF7F-9B7ECE3AC767}">
      <dgm:prSe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256032" tIns="256032" rIns="256032" bIns="256032" numCol="1" spcCol="1270" anchor="ctr" anchorCtr="0"/>
        <a:lstStyle/>
        <a:p>
          <a:pPr marL="0" lvl="0" indent="0" algn="ctr" defTabSz="1600200">
            <a:lnSpc>
              <a:spcPct val="90000"/>
            </a:lnSpc>
            <a:spcBef>
              <a:spcPct val="0"/>
            </a:spcBef>
            <a:spcAft>
              <a:spcPct val="35000"/>
            </a:spcAft>
            <a:buNone/>
          </a:pPr>
          <a:r>
            <a:rPr lang="en-GB" sz="3600" kern="1200">
              <a:solidFill>
                <a:prstClr val="white"/>
              </a:solidFill>
              <a:latin typeface="Calibri" panose="020F0502020204030204"/>
              <a:ea typeface="+mn-ea"/>
              <a:cs typeface="+mn-cs"/>
            </a:rPr>
            <a:t>Transform Data into a Model</a:t>
          </a:r>
          <a:endParaRPr lang="en-IN" sz="3600" kern="1200">
            <a:solidFill>
              <a:prstClr val="white"/>
            </a:solidFill>
            <a:latin typeface="Calibri" panose="020F0502020204030204"/>
            <a:ea typeface="+mn-ea"/>
            <a:cs typeface="+mn-cs"/>
          </a:endParaRPr>
        </a:p>
      </dgm:t>
    </dgm:pt>
    <dgm:pt modelId="{26763953-B678-4EE1-955A-DD89127E07B7}" type="parTrans" cxnId="{33C56D1F-F7EE-43BC-8ED4-24140D382070}">
      <dgm:prSet/>
      <dgm:spPr/>
      <dgm:t>
        <a:bodyPr/>
        <a:lstStyle/>
        <a:p>
          <a:endParaRPr lang="en-IN"/>
        </a:p>
      </dgm:t>
    </dgm:pt>
    <dgm:pt modelId="{3C94DDE1-22F0-4611-AE7E-21DA2A504C09}" type="sibTrans" cxnId="{33C56D1F-F7EE-43BC-8ED4-24140D382070}">
      <dgm:prSet/>
      <dgm:spPr/>
      <dgm:t>
        <a:bodyPr/>
        <a:lstStyle/>
        <a:p>
          <a:endParaRPr lang="en-IN"/>
        </a:p>
      </dgm:t>
    </dgm:pt>
    <dgm:pt modelId="{3414C109-A96E-45BC-A11F-88EA357A7F40}">
      <dgm:prSet custT="1"/>
      <dgm:spPr>
        <a:solidFill>
          <a:srgbClr val="FF0000"/>
        </a:solidFill>
        <a:ln w="12700" cap="flat" cmpd="sng" algn="ctr">
          <a:solidFill>
            <a:prstClr val="white">
              <a:hueOff val="0"/>
              <a:satOff val="0"/>
              <a:lumOff val="0"/>
              <a:alphaOff val="0"/>
            </a:prstClr>
          </a:solidFill>
          <a:prstDash val="solid"/>
          <a:miter lim="800000"/>
        </a:ln>
        <a:effectLst/>
      </dgm:spPr>
      <dgm:t>
        <a:bodyPr spcFirstLastPara="0" vert="horz" wrap="square" lIns="227584" tIns="227584" rIns="227584" bIns="227584" numCol="1" spcCol="1270" anchor="ctr" anchorCtr="0"/>
        <a:lstStyle/>
        <a:p>
          <a:pPr marL="0" lvl="0" indent="0" algn="ctr" defTabSz="1422400">
            <a:lnSpc>
              <a:spcPct val="90000"/>
            </a:lnSpc>
            <a:spcBef>
              <a:spcPct val="0"/>
            </a:spcBef>
            <a:spcAft>
              <a:spcPct val="35000"/>
            </a:spcAft>
            <a:buNone/>
          </a:pPr>
          <a:r>
            <a:rPr lang="en-GB" sz="3200" kern="1200">
              <a:solidFill>
                <a:prstClr val="white"/>
              </a:solidFill>
              <a:latin typeface="Calibri" panose="020F0502020204030204"/>
              <a:ea typeface="+mn-ea"/>
              <a:cs typeface="+mn-cs"/>
            </a:rPr>
            <a:t>Add Visualization</a:t>
          </a:r>
          <a:endParaRPr lang="en-IN" sz="3200" kern="1200">
            <a:solidFill>
              <a:prstClr val="white"/>
            </a:solidFill>
            <a:latin typeface="Calibri" panose="020F0502020204030204"/>
            <a:ea typeface="+mn-ea"/>
            <a:cs typeface="+mn-cs"/>
          </a:endParaRPr>
        </a:p>
      </dgm:t>
    </dgm:pt>
    <dgm:pt modelId="{17CE27FC-1231-48A4-9A52-8B91B248FF01}" type="parTrans" cxnId="{E7C0D6F2-51F3-4314-847B-D37BB0426D13}">
      <dgm:prSet/>
      <dgm:spPr/>
      <dgm:t>
        <a:bodyPr/>
        <a:lstStyle/>
        <a:p>
          <a:endParaRPr lang="en-IN"/>
        </a:p>
      </dgm:t>
    </dgm:pt>
    <dgm:pt modelId="{BDA68D24-AB92-4FDA-B913-C09A0270C6AE}" type="sibTrans" cxnId="{E7C0D6F2-51F3-4314-847B-D37BB0426D13}">
      <dgm:prSet/>
      <dgm:spPr/>
      <dgm:t>
        <a:bodyPr/>
        <a:lstStyle/>
        <a:p>
          <a:endParaRPr lang="en-IN"/>
        </a:p>
      </dgm:t>
    </dgm:pt>
    <dgm:pt modelId="{90CB6A97-65D1-426F-A153-5581C4864938}" type="pres">
      <dgm:prSet presAssocID="{C3BEAD02-AC3F-4203-99B9-86F4C7F498F6}" presName="Name0" presStyleCnt="0">
        <dgm:presLayoutVars>
          <dgm:dir/>
          <dgm:animLvl val="lvl"/>
          <dgm:resizeHandles val="exact"/>
        </dgm:presLayoutVars>
      </dgm:prSet>
      <dgm:spPr/>
    </dgm:pt>
    <dgm:pt modelId="{1E6FEFA3-5A97-4194-84F4-2C6724D5D18F}" type="pres">
      <dgm:prSet presAssocID="{3414C109-A96E-45BC-A11F-88EA357A7F40}" presName="boxAndChildren" presStyleCnt="0"/>
      <dgm:spPr/>
    </dgm:pt>
    <dgm:pt modelId="{EC7B5D21-4755-45E0-AC16-05E16E427417}" type="pres">
      <dgm:prSet presAssocID="{3414C109-A96E-45BC-A11F-88EA357A7F40}" presName="parentTextBox" presStyleLbl="node1" presStyleIdx="0" presStyleCnt="3"/>
      <dgm:spPr>
        <a:xfrm>
          <a:off x="0" y="3275482"/>
          <a:ext cx="5181600" cy="1075086"/>
        </a:xfrm>
        <a:prstGeom prst="rect">
          <a:avLst/>
        </a:prstGeom>
      </dgm:spPr>
    </dgm:pt>
    <dgm:pt modelId="{09704CCA-3651-4BBD-B612-7CD5873FBA65}" type="pres">
      <dgm:prSet presAssocID="{3C94DDE1-22F0-4611-AE7E-21DA2A504C09}" presName="sp" presStyleCnt="0"/>
      <dgm:spPr/>
    </dgm:pt>
    <dgm:pt modelId="{3C435EA6-73D8-41DC-9C1A-2DE63D98A878}" type="pres">
      <dgm:prSet presAssocID="{B0DFB2ED-F775-4887-BF7F-9B7ECE3AC767}" presName="arrowAndChildren" presStyleCnt="0"/>
      <dgm:spPr/>
    </dgm:pt>
    <dgm:pt modelId="{9A6C3F83-E6D6-4A0E-B8E1-6AB878161F13}" type="pres">
      <dgm:prSet presAssocID="{B0DFB2ED-F775-4887-BF7F-9B7ECE3AC767}" presName="parentTextArrow" presStyleLbl="node1" presStyleIdx="1" presStyleCnt="3"/>
      <dgm:spPr>
        <a:xfrm rot="10800000">
          <a:off x="0" y="1638125"/>
          <a:ext cx="5181600" cy="1653482"/>
        </a:xfrm>
        <a:prstGeom prst="upArrowCallout">
          <a:avLst/>
        </a:prstGeom>
      </dgm:spPr>
    </dgm:pt>
    <dgm:pt modelId="{21217B0D-5942-4FB5-8D4F-987DA791B789}" type="pres">
      <dgm:prSet presAssocID="{5234C279-EADE-4FF3-A87E-FB9864A0EF81}" presName="sp" presStyleCnt="0"/>
      <dgm:spPr/>
    </dgm:pt>
    <dgm:pt modelId="{6D30E106-1C27-4C0B-89D3-7C2564C1AC03}" type="pres">
      <dgm:prSet presAssocID="{502FE08C-DF9B-4858-BCC6-C9939C5246C5}" presName="arrowAndChildren" presStyleCnt="0"/>
      <dgm:spPr/>
    </dgm:pt>
    <dgm:pt modelId="{5BD74809-DDCD-4958-BD90-E178F29D6A10}" type="pres">
      <dgm:prSet presAssocID="{502FE08C-DF9B-4858-BCC6-C9939C5246C5}" presName="parentTextArrow" presStyleLbl="node1" presStyleIdx="2" presStyleCnt="3"/>
      <dgm:spPr>
        <a:xfrm rot="10800000">
          <a:off x="0" y="769"/>
          <a:ext cx="5181600" cy="1653482"/>
        </a:xfrm>
        <a:prstGeom prst="upArrowCallout">
          <a:avLst/>
        </a:prstGeom>
      </dgm:spPr>
    </dgm:pt>
  </dgm:ptLst>
  <dgm:cxnLst>
    <dgm:cxn modelId="{5B858B03-74EE-43EC-ABA1-498FD78BD380}" type="presOf" srcId="{3414C109-A96E-45BC-A11F-88EA357A7F40}" destId="{EC7B5D21-4755-45E0-AC16-05E16E427417}" srcOrd="0" destOrd="0" presId="urn:microsoft.com/office/officeart/2005/8/layout/process4"/>
    <dgm:cxn modelId="{33C56D1F-F7EE-43BC-8ED4-24140D382070}" srcId="{C3BEAD02-AC3F-4203-99B9-86F4C7F498F6}" destId="{B0DFB2ED-F775-4887-BF7F-9B7ECE3AC767}" srcOrd="1" destOrd="0" parTransId="{26763953-B678-4EE1-955A-DD89127E07B7}" sibTransId="{3C94DDE1-22F0-4611-AE7E-21DA2A504C09}"/>
    <dgm:cxn modelId="{72AD5D45-91D8-404F-B368-F6E720785244}" type="presOf" srcId="{C3BEAD02-AC3F-4203-99B9-86F4C7F498F6}" destId="{90CB6A97-65D1-426F-A153-5581C4864938}" srcOrd="0" destOrd="0" presId="urn:microsoft.com/office/officeart/2005/8/layout/process4"/>
    <dgm:cxn modelId="{229F5C7E-C9CB-44BB-898D-356318282E1E}" type="presOf" srcId="{502FE08C-DF9B-4858-BCC6-C9939C5246C5}" destId="{5BD74809-DDCD-4958-BD90-E178F29D6A10}" srcOrd="0" destOrd="0" presId="urn:microsoft.com/office/officeart/2005/8/layout/process4"/>
    <dgm:cxn modelId="{6BA7449E-9A81-4CD7-BF5D-6DEADE5B0F29}" type="presOf" srcId="{B0DFB2ED-F775-4887-BF7F-9B7ECE3AC767}" destId="{9A6C3F83-E6D6-4A0E-B8E1-6AB878161F13}" srcOrd="0" destOrd="0" presId="urn:microsoft.com/office/officeart/2005/8/layout/process4"/>
    <dgm:cxn modelId="{2877A4E8-AF08-4930-A8A5-4A38A05FB2EB}" srcId="{C3BEAD02-AC3F-4203-99B9-86F4C7F498F6}" destId="{502FE08C-DF9B-4858-BCC6-C9939C5246C5}" srcOrd="0" destOrd="0" parTransId="{6FEDFFF7-0398-4C8F-9F79-571705DB1D63}" sibTransId="{5234C279-EADE-4FF3-A87E-FB9864A0EF81}"/>
    <dgm:cxn modelId="{E7C0D6F2-51F3-4314-847B-D37BB0426D13}" srcId="{C3BEAD02-AC3F-4203-99B9-86F4C7F498F6}" destId="{3414C109-A96E-45BC-A11F-88EA357A7F40}" srcOrd="2" destOrd="0" parTransId="{17CE27FC-1231-48A4-9A52-8B91B248FF01}" sibTransId="{BDA68D24-AB92-4FDA-B913-C09A0270C6AE}"/>
    <dgm:cxn modelId="{A03E8B58-ADED-4EAB-8BE5-B865550A5559}" type="presParOf" srcId="{90CB6A97-65D1-426F-A153-5581C4864938}" destId="{1E6FEFA3-5A97-4194-84F4-2C6724D5D18F}" srcOrd="0" destOrd="0" presId="urn:microsoft.com/office/officeart/2005/8/layout/process4"/>
    <dgm:cxn modelId="{535A0A26-4C81-4DFE-A55B-E2A2E128BFEC}" type="presParOf" srcId="{1E6FEFA3-5A97-4194-84F4-2C6724D5D18F}" destId="{EC7B5D21-4755-45E0-AC16-05E16E427417}" srcOrd="0" destOrd="0" presId="urn:microsoft.com/office/officeart/2005/8/layout/process4"/>
    <dgm:cxn modelId="{E9D60ABD-4D40-452E-97D1-BAFCB2FE8ADB}" type="presParOf" srcId="{90CB6A97-65D1-426F-A153-5581C4864938}" destId="{09704CCA-3651-4BBD-B612-7CD5873FBA65}" srcOrd="1" destOrd="0" presId="urn:microsoft.com/office/officeart/2005/8/layout/process4"/>
    <dgm:cxn modelId="{6E23647E-87AC-42EC-B743-B9235CBCFED9}" type="presParOf" srcId="{90CB6A97-65D1-426F-A153-5581C4864938}" destId="{3C435EA6-73D8-41DC-9C1A-2DE63D98A878}" srcOrd="2" destOrd="0" presId="urn:microsoft.com/office/officeart/2005/8/layout/process4"/>
    <dgm:cxn modelId="{8B7078BA-1648-4149-8783-7B9F61A0D118}" type="presParOf" srcId="{3C435EA6-73D8-41DC-9C1A-2DE63D98A878}" destId="{9A6C3F83-E6D6-4A0E-B8E1-6AB878161F13}" srcOrd="0" destOrd="0" presId="urn:microsoft.com/office/officeart/2005/8/layout/process4"/>
    <dgm:cxn modelId="{E44F7C87-0299-4A52-8A92-AD91B2633D3C}" type="presParOf" srcId="{90CB6A97-65D1-426F-A153-5581C4864938}" destId="{21217B0D-5942-4FB5-8D4F-987DA791B789}" srcOrd="3" destOrd="0" presId="urn:microsoft.com/office/officeart/2005/8/layout/process4"/>
    <dgm:cxn modelId="{E39F6BEE-F178-4FF4-90A8-80BE3A7D06FD}" type="presParOf" srcId="{90CB6A97-65D1-426F-A153-5581C4864938}" destId="{6D30E106-1C27-4C0B-89D3-7C2564C1AC03}" srcOrd="4" destOrd="0" presId="urn:microsoft.com/office/officeart/2005/8/layout/process4"/>
    <dgm:cxn modelId="{CC856E3B-6751-464B-B861-461B62C86699}" type="presParOf" srcId="{6D30E106-1C27-4C0B-89D3-7C2564C1AC03}" destId="{5BD74809-DDCD-4958-BD90-E178F29D6A10}"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D88BBC41-F9A9-4E79-975A-3A5F8FB4C577}"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en-IN"/>
        </a:p>
      </dgm:t>
    </dgm:pt>
    <dgm:pt modelId="{FFF3B57A-1FA7-4A6D-B628-8D4985D29049}">
      <dgm:prSet/>
      <dgm:spPr/>
      <dgm:t>
        <a:bodyPr/>
        <a:lstStyle/>
        <a:p>
          <a:r>
            <a:rPr lang="en-GB" dirty="0"/>
            <a:t>Cards</a:t>
          </a:r>
          <a:endParaRPr lang="en-IN" dirty="0"/>
        </a:p>
      </dgm:t>
    </dgm:pt>
    <dgm:pt modelId="{9458F91C-A3C3-42BB-A93D-8C7902898FEC}" type="parTrans" cxnId="{CEA01021-0DC2-4EDA-AA29-C8811FEE3F73}">
      <dgm:prSet/>
      <dgm:spPr/>
      <dgm:t>
        <a:bodyPr/>
        <a:lstStyle/>
        <a:p>
          <a:endParaRPr lang="en-IN"/>
        </a:p>
      </dgm:t>
    </dgm:pt>
    <dgm:pt modelId="{65E912D1-1F8F-4A0F-B8CF-3B02169D9B0B}" type="sibTrans" cxnId="{CEA01021-0DC2-4EDA-AA29-C8811FEE3F73}">
      <dgm:prSet/>
      <dgm:spPr/>
      <dgm:t>
        <a:bodyPr/>
        <a:lstStyle/>
        <a:p>
          <a:endParaRPr lang="en-IN"/>
        </a:p>
      </dgm:t>
    </dgm:pt>
    <dgm:pt modelId="{7719D6FA-1492-4A71-AB6E-1491221AEF3E}">
      <dgm:prSet/>
      <dgm:spPr/>
      <dgm:t>
        <a:bodyPr/>
        <a:lstStyle/>
        <a:p>
          <a:r>
            <a:rPr lang="en-IN" dirty="0"/>
            <a:t>Charts</a:t>
          </a:r>
        </a:p>
      </dgm:t>
    </dgm:pt>
    <dgm:pt modelId="{6F7DF802-A331-465B-B063-D8EBDAE79E6E}" type="parTrans" cxnId="{51657E48-3AEF-42FB-B06C-FA378EE72047}">
      <dgm:prSet/>
      <dgm:spPr/>
      <dgm:t>
        <a:bodyPr/>
        <a:lstStyle/>
        <a:p>
          <a:endParaRPr lang="en-IN"/>
        </a:p>
      </dgm:t>
    </dgm:pt>
    <dgm:pt modelId="{B0F0A910-E3B0-42EE-84DD-AEB4CD2E55EC}" type="sibTrans" cxnId="{51657E48-3AEF-42FB-B06C-FA378EE72047}">
      <dgm:prSet/>
      <dgm:spPr/>
      <dgm:t>
        <a:bodyPr/>
        <a:lstStyle/>
        <a:p>
          <a:endParaRPr lang="en-IN"/>
        </a:p>
      </dgm:t>
    </dgm:pt>
    <dgm:pt modelId="{77C95643-468B-43BF-8B7C-2728BCDE7051}">
      <dgm:prSet/>
      <dgm:spPr/>
      <dgm:t>
        <a:bodyPr/>
        <a:lstStyle/>
        <a:p>
          <a:r>
            <a:rPr lang="en-IN" dirty="0"/>
            <a:t>Maps</a:t>
          </a:r>
        </a:p>
      </dgm:t>
    </dgm:pt>
    <dgm:pt modelId="{99ADD472-3BFC-4A26-B470-62428C116D2E}" type="parTrans" cxnId="{13071CC7-D484-4A14-8405-E16E15AD1654}">
      <dgm:prSet/>
      <dgm:spPr/>
      <dgm:t>
        <a:bodyPr/>
        <a:lstStyle/>
        <a:p>
          <a:endParaRPr lang="en-IN"/>
        </a:p>
      </dgm:t>
    </dgm:pt>
    <dgm:pt modelId="{D3BF0B35-8E23-4A3B-BE74-992A2F931D3A}" type="sibTrans" cxnId="{13071CC7-D484-4A14-8405-E16E15AD1654}">
      <dgm:prSet/>
      <dgm:spPr/>
      <dgm:t>
        <a:bodyPr/>
        <a:lstStyle/>
        <a:p>
          <a:endParaRPr lang="en-IN"/>
        </a:p>
      </dgm:t>
    </dgm:pt>
    <dgm:pt modelId="{5DD134BC-C0EF-4837-9ECC-F34AE0981DEE}">
      <dgm:prSet/>
      <dgm:spPr/>
      <dgm:t>
        <a:bodyPr/>
        <a:lstStyle/>
        <a:p>
          <a:r>
            <a:rPr lang="en-IN" dirty="0"/>
            <a:t>Trees</a:t>
          </a:r>
        </a:p>
      </dgm:t>
    </dgm:pt>
    <dgm:pt modelId="{93479735-E8D8-42A9-A8F8-A3E57FE69482}" type="parTrans" cxnId="{8CC217AD-F2A1-4ECD-908E-07888BFF59A7}">
      <dgm:prSet/>
      <dgm:spPr/>
      <dgm:t>
        <a:bodyPr/>
        <a:lstStyle/>
        <a:p>
          <a:endParaRPr lang="en-IN"/>
        </a:p>
      </dgm:t>
    </dgm:pt>
    <dgm:pt modelId="{BA651C1A-5EE3-4706-ABA7-9548A9BABBAF}" type="sibTrans" cxnId="{8CC217AD-F2A1-4ECD-908E-07888BFF59A7}">
      <dgm:prSet/>
      <dgm:spPr/>
      <dgm:t>
        <a:bodyPr/>
        <a:lstStyle/>
        <a:p>
          <a:endParaRPr lang="en-IN"/>
        </a:p>
      </dgm:t>
    </dgm:pt>
    <dgm:pt modelId="{BF59A122-0EA9-4BFB-9BD0-EDF224AF8C81}">
      <dgm:prSet/>
      <dgm:spPr/>
      <dgm:t>
        <a:bodyPr/>
        <a:lstStyle/>
        <a:p>
          <a:r>
            <a:rPr lang="en-IN" dirty="0"/>
            <a:t>Tables</a:t>
          </a:r>
        </a:p>
      </dgm:t>
    </dgm:pt>
    <dgm:pt modelId="{F92242D3-2BC2-487C-AD17-D7F0BACA8B8D}" type="parTrans" cxnId="{C4373A0F-68F9-4752-A93B-427D7CA94E19}">
      <dgm:prSet/>
      <dgm:spPr/>
      <dgm:t>
        <a:bodyPr/>
        <a:lstStyle/>
        <a:p>
          <a:endParaRPr lang="en-IN"/>
        </a:p>
      </dgm:t>
    </dgm:pt>
    <dgm:pt modelId="{8B662A03-CA3B-4423-AB6E-32FFB3AF0E16}" type="sibTrans" cxnId="{C4373A0F-68F9-4752-A93B-427D7CA94E19}">
      <dgm:prSet/>
      <dgm:spPr/>
      <dgm:t>
        <a:bodyPr/>
        <a:lstStyle/>
        <a:p>
          <a:endParaRPr lang="en-IN"/>
        </a:p>
      </dgm:t>
    </dgm:pt>
    <dgm:pt modelId="{4A2D77A2-A2B0-4CB2-A172-7AD5287274C5}" type="pres">
      <dgm:prSet presAssocID="{D88BBC41-F9A9-4E79-975A-3A5F8FB4C577}" presName="cycle" presStyleCnt="0">
        <dgm:presLayoutVars>
          <dgm:dir/>
          <dgm:resizeHandles val="exact"/>
        </dgm:presLayoutVars>
      </dgm:prSet>
      <dgm:spPr/>
    </dgm:pt>
    <dgm:pt modelId="{DDEB8BFD-31D0-4EB7-BFDA-A1AB524A74F3}" type="pres">
      <dgm:prSet presAssocID="{FFF3B57A-1FA7-4A6D-B628-8D4985D29049}" presName="node" presStyleLbl="node1" presStyleIdx="0" presStyleCnt="5">
        <dgm:presLayoutVars>
          <dgm:bulletEnabled val="1"/>
        </dgm:presLayoutVars>
      </dgm:prSet>
      <dgm:spPr/>
    </dgm:pt>
    <dgm:pt modelId="{03F067CC-0FF8-40B9-B865-0B68E4A51D91}" type="pres">
      <dgm:prSet presAssocID="{65E912D1-1F8F-4A0F-B8CF-3B02169D9B0B}" presName="sibTrans" presStyleLbl="sibTrans2D1" presStyleIdx="0" presStyleCnt="5"/>
      <dgm:spPr/>
    </dgm:pt>
    <dgm:pt modelId="{2FFF25BF-63B2-47BB-A928-86C51D59A252}" type="pres">
      <dgm:prSet presAssocID="{65E912D1-1F8F-4A0F-B8CF-3B02169D9B0B}" presName="connectorText" presStyleLbl="sibTrans2D1" presStyleIdx="0" presStyleCnt="5"/>
      <dgm:spPr/>
    </dgm:pt>
    <dgm:pt modelId="{4936C7FD-F640-4D30-B875-160719DCF1B1}" type="pres">
      <dgm:prSet presAssocID="{7719D6FA-1492-4A71-AB6E-1491221AEF3E}" presName="node" presStyleLbl="node1" presStyleIdx="1" presStyleCnt="5">
        <dgm:presLayoutVars>
          <dgm:bulletEnabled val="1"/>
        </dgm:presLayoutVars>
      </dgm:prSet>
      <dgm:spPr/>
    </dgm:pt>
    <dgm:pt modelId="{BD9C4DF9-1018-47CF-90EE-7A3D94C792D7}" type="pres">
      <dgm:prSet presAssocID="{B0F0A910-E3B0-42EE-84DD-AEB4CD2E55EC}" presName="sibTrans" presStyleLbl="sibTrans2D1" presStyleIdx="1" presStyleCnt="5"/>
      <dgm:spPr/>
    </dgm:pt>
    <dgm:pt modelId="{70C8CBA8-5875-464F-8D1C-F3BED5DBE147}" type="pres">
      <dgm:prSet presAssocID="{B0F0A910-E3B0-42EE-84DD-AEB4CD2E55EC}" presName="connectorText" presStyleLbl="sibTrans2D1" presStyleIdx="1" presStyleCnt="5"/>
      <dgm:spPr/>
    </dgm:pt>
    <dgm:pt modelId="{A3168846-5879-4E77-8EED-7B39A4473CC9}" type="pres">
      <dgm:prSet presAssocID="{77C95643-468B-43BF-8B7C-2728BCDE7051}" presName="node" presStyleLbl="node1" presStyleIdx="2" presStyleCnt="5">
        <dgm:presLayoutVars>
          <dgm:bulletEnabled val="1"/>
        </dgm:presLayoutVars>
      </dgm:prSet>
      <dgm:spPr/>
    </dgm:pt>
    <dgm:pt modelId="{9DBCEB75-4956-40AB-A7A0-E7C2C95CC01E}" type="pres">
      <dgm:prSet presAssocID="{D3BF0B35-8E23-4A3B-BE74-992A2F931D3A}" presName="sibTrans" presStyleLbl="sibTrans2D1" presStyleIdx="2" presStyleCnt="5"/>
      <dgm:spPr/>
    </dgm:pt>
    <dgm:pt modelId="{AB042D3E-745F-4242-9B73-0A291A26BE16}" type="pres">
      <dgm:prSet presAssocID="{D3BF0B35-8E23-4A3B-BE74-992A2F931D3A}" presName="connectorText" presStyleLbl="sibTrans2D1" presStyleIdx="2" presStyleCnt="5"/>
      <dgm:spPr/>
    </dgm:pt>
    <dgm:pt modelId="{3253560E-C480-43C2-B30E-C38D616AF98B}" type="pres">
      <dgm:prSet presAssocID="{5DD134BC-C0EF-4837-9ECC-F34AE0981DEE}" presName="node" presStyleLbl="node1" presStyleIdx="3" presStyleCnt="5">
        <dgm:presLayoutVars>
          <dgm:bulletEnabled val="1"/>
        </dgm:presLayoutVars>
      </dgm:prSet>
      <dgm:spPr/>
    </dgm:pt>
    <dgm:pt modelId="{F7DB52A2-CD0C-4794-93B2-6EBC5AE82A81}" type="pres">
      <dgm:prSet presAssocID="{BA651C1A-5EE3-4706-ABA7-9548A9BABBAF}" presName="sibTrans" presStyleLbl="sibTrans2D1" presStyleIdx="3" presStyleCnt="5"/>
      <dgm:spPr/>
    </dgm:pt>
    <dgm:pt modelId="{735D1A87-CC3B-4951-B94E-45C4C3B30909}" type="pres">
      <dgm:prSet presAssocID="{BA651C1A-5EE3-4706-ABA7-9548A9BABBAF}" presName="connectorText" presStyleLbl="sibTrans2D1" presStyleIdx="3" presStyleCnt="5"/>
      <dgm:spPr/>
    </dgm:pt>
    <dgm:pt modelId="{8D92F2EF-0D7F-4A1E-B23E-33551D8DC8A0}" type="pres">
      <dgm:prSet presAssocID="{BF59A122-0EA9-4BFB-9BD0-EDF224AF8C81}" presName="node" presStyleLbl="node1" presStyleIdx="4" presStyleCnt="5">
        <dgm:presLayoutVars>
          <dgm:bulletEnabled val="1"/>
        </dgm:presLayoutVars>
      </dgm:prSet>
      <dgm:spPr/>
    </dgm:pt>
    <dgm:pt modelId="{937FD9A5-F88F-4EB3-84B2-84E364DF6C6A}" type="pres">
      <dgm:prSet presAssocID="{8B662A03-CA3B-4423-AB6E-32FFB3AF0E16}" presName="sibTrans" presStyleLbl="sibTrans2D1" presStyleIdx="4" presStyleCnt="5"/>
      <dgm:spPr/>
    </dgm:pt>
    <dgm:pt modelId="{C18F5AD1-33CA-45AF-B528-1A2C6E297859}" type="pres">
      <dgm:prSet presAssocID="{8B662A03-CA3B-4423-AB6E-32FFB3AF0E16}" presName="connectorText" presStyleLbl="sibTrans2D1" presStyleIdx="4" presStyleCnt="5"/>
      <dgm:spPr/>
    </dgm:pt>
  </dgm:ptLst>
  <dgm:cxnLst>
    <dgm:cxn modelId="{C8CBBF00-043E-4626-946C-785CDFBCCC61}" type="presOf" srcId="{BA651C1A-5EE3-4706-ABA7-9548A9BABBAF}" destId="{F7DB52A2-CD0C-4794-93B2-6EBC5AE82A81}" srcOrd="0" destOrd="0" presId="urn:microsoft.com/office/officeart/2005/8/layout/cycle2"/>
    <dgm:cxn modelId="{71B95A05-6A5D-454A-B1F1-E6CC659155D8}" type="presOf" srcId="{65E912D1-1F8F-4A0F-B8CF-3B02169D9B0B}" destId="{2FFF25BF-63B2-47BB-A928-86C51D59A252}" srcOrd="1" destOrd="0" presId="urn:microsoft.com/office/officeart/2005/8/layout/cycle2"/>
    <dgm:cxn modelId="{E5D61E08-D827-4742-B3AF-5781727BCAE9}" type="presOf" srcId="{FFF3B57A-1FA7-4A6D-B628-8D4985D29049}" destId="{DDEB8BFD-31D0-4EB7-BFDA-A1AB524A74F3}" srcOrd="0" destOrd="0" presId="urn:microsoft.com/office/officeart/2005/8/layout/cycle2"/>
    <dgm:cxn modelId="{C4373A0F-68F9-4752-A93B-427D7CA94E19}" srcId="{D88BBC41-F9A9-4E79-975A-3A5F8FB4C577}" destId="{BF59A122-0EA9-4BFB-9BD0-EDF224AF8C81}" srcOrd="4" destOrd="0" parTransId="{F92242D3-2BC2-487C-AD17-D7F0BACA8B8D}" sibTransId="{8B662A03-CA3B-4423-AB6E-32FFB3AF0E16}"/>
    <dgm:cxn modelId="{CEA01021-0DC2-4EDA-AA29-C8811FEE3F73}" srcId="{D88BBC41-F9A9-4E79-975A-3A5F8FB4C577}" destId="{FFF3B57A-1FA7-4A6D-B628-8D4985D29049}" srcOrd="0" destOrd="0" parTransId="{9458F91C-A3C3-42BB-A93D-8C7902898FEC}" sibTransId="{65E912D1-1F8F-4A0F-B8CF-3B02169D9B0B}"/>
    <dgm:cxn modelId="{A313AF23-73FF-42A3-953D-32823599C322}" type="presOf" srcId="{BF59A122-0EA9-4BFB-9BD0-EDF224AF8C81}" destId="{8D92F2EF-0D7F-4A1E-B23E-33551D8DC8A0}" srcOrd="0" destOrd="0" presId="urn:microsoft.com/office/officeart/2005/8/layout/cycle2"/>
    <dgm:cxn modelId="{DB3A4B40-3AC0-4512-81B1-0F6FDC9187E9}" type="presOf" srcId="{77C95643-468B-43BF-8B7C-2728BCDE7051}" destId="{A3168846-5879-4E77-8EED-7B39A4473CC9}" srcOrd="0" destOrd="0" presId="urn:microsoft.com/office/officeart/2005/8/layout/cycle2"/>
    <dgm:cxn modelId="{943E2262-9014-4468-90B8-F850FE452F65}" type="presOf" srcId="{BA651C1A-5EE3-4706-ABA7-9548A9BABBAF}" destId="{735D1A87-CC3B-4951-B94E-45C4C3B30909}" srcOrd="1" destOrd="0" presId="urn:microsoft.com/office/officeart/2005/8/layout/cycle2"/>
    <dgm:cxn modelId="{51657E48-3AEF-42FB-B06C-FA378EE72047}" srcId="{D88BBC41-F9A9-4E79-975A-3A5F8FB4C577}" destId="{7719D6FA-1492-4A71-AB6E-1491221AEF3E}" srcOrd="1" destOrd="0" parTransId="{6F7DF802-A331-465B-B063-D8EBDAE79E6E}" sibTransId="{B0F0A910-E3B0-42EE-84DD-AEB4CD2E55EC}"/>
    <dgm:cxn modelId="{1EA06288-FAC6-448D-B5EF-CC7624A2EAB8}" type="presOf" srcId="{65E912D1-1F8F-4A0F-B8CF-3B02169D9B0B}" destId="{03F067CC-0FF8-40B9-B865-0B68E4A51D91}" srcOrd="0" destOrd="0" presId="urn:microsoft.com/office/officeart/2005/8/layout/cycle2"/>
    <dgm:cxn modelId="{02450490-ACB6-49F8-9B35-2EAE41FB5CC2}" type="presOf" srcId="{B0F0A910-E3B0-42EE-84DD-AEB4CD2E55EC}" destId="{BD9C4DF9-1018-47CF-90EE-7A3D94C792D7}" srcOrd="0" destOrd="0" presId="urn:microsoft.com/office/officeart/2005/8/layout/cycle2"/>
    <dgm:cxn modelId="{367D4B94-35D1-44AD-8183-6A0E03D9D3FE}" type="presOf" srcId="{8B662A03-CA3B-4423-AB6E-32FFB3AF0E16}" destId="{937FD9A5-F88F-4EB3-84B2-84E364DF6C6A}" srcOrd="0" destOrd="0" presId="urn:microsoft.com/office/officeart/2005/8/layout/cycle2"/>
    <dgm:cxn modelId="{8CC217AD-F2A1-4ECD-908E-07888BFF59A7}" srcId="{D88BBC41-F9A9-4E79-975A-3A5F8FB4C577}" destId="{5DD134BC-C0EF-4837-9ECC-F34AE0981DEE}" srcOrd="3" destOrd="0" parTransId="{93479735-E8D8-42A9-A8F8-A3E57FE69482}" sibTransId="{BA651C1A-5EE3-4706-ABA7-9548A9BABBAF}"/>
    <dgm:cxn modelId="{BE47E3AF-63AB-4017-9A3E-E3F8BF500D92}" type="presOf" srcId="{D88BBC41-F9A9-4E79-975A-3A5F8FB4C577}" destId="{4A2D77A2-A2B0-4CB2-A172-7AD5287274C5}" srcOrd="0" destOrd="0" presId="urn:microsoft.com/office/officeart/2005/8/layout/cycle2"/>
    <dgm:cxn modelId="{F62EAEB6-F537-4F5A-8529-A66CA77A1BFE}" type="presOf" srcId="{7719D6FA-1492-4A71-AB6E-1491221AEF3E}" destId="{4936C7FD-F640-4D30-B875-160719DCF1B1}" srcOrd="0" destOrd="0" presId="urn:microsoft.com/office/officeart/2005/8/layout/cycle2"/>
    <dgm:cxn modelId="{AF38FCBC-1EE8-4261-98D0-664A09F579A4}" type="presOf" srcId="{5DD134BC-C0EF-4837-9ECC-F34AE0981DEE}" destId="{3253560E-C480-43C2-B30E-C38D616AF98B}" srcOrd="0" destOrd="0" presId="urn:microsoft.com/office/officeart/2005/8/layout/cycle2"/>
    <dgm:cxn modelId="{13071CC7-D484-4A14-8405-E16E15AD1654}" srcId="{D88BBC41-F9A9-4E79-975A-3A5F8FB4C577}" destId="{77C95643-468B-43BF-8B7C-2728BCDE7051}" srcOrd="2" destOrd="0" parTransId="{99ADD472-3BFC-4A26-B470-62428C116D2E}" sibTransId="{D3BF0B35-8E23-4A3B-BE74-992A2F931D3A}"/>
    <dgm:cxn modelId="{2F2712CE-9E3E-44D9-A081-526E0F56557B}" type="presOf" srcId="{8B662A03-CA3B-4423-AB6E-32FFB3AF0E16}" destId="{C18F5AD1-33CA-45AF-B528-1A2C6E297859}" srcOrd="1" destOrd="0" presId="urn:microsoft.com/office/officeart/2005/8/layout/cycle2"/>
    <dgm:cxn modelId="{5861B6DB-C9FF-4F08-B918-2BAB7F7687D6}" type="presOf" srcId="{D3BF0B35-8E23-4A3B-BE74-992A2F931D3A}" destId="{AB042D3E-745F-4242-9B73-0A291A26BE16}" srcOrd="1" destOrd="0" presId="urn:microsoft.com/office/officeart/2005/8/layout/cycle2"/>
    <dgm:cxn modelId="{F43F0EE8-BA5E-4B0C-9C35-A8DCE7A2FECB}" type="presOf" srcId="{D3BF0B35-8E23-4A3B-BE74-992A2F931D3A}" destId="{9DBCEB75-4956-40AB-A7A0-E7C2C95CC01E}" srcOrd="0" destOrd="0" presId="urn:microsoft.com/office/officeart/2005/8/layout/cycle2"/>
    <dgm:cxn modelId="{D59A4BEA-F9EA-4756-8284-E3C016243996}" type="presOf" srcId="{B0F0A910-E3B0-42EE-84DD-AEB4CD2E55EC}" destId="{70C8CBA8-5875-464F-8D1C-F3BED5DBE147}" srcOrd="1" destOrd="0" presId="urn:microsoft.com/office/officeart/2005/8/layout/cycle2"/>
    <dgm:cxn modelId="{1C819908-75DF-4B7C-886E-CDA5A5DAAE98}" type="presParOf" srcId="{4A2D77A2-A2B0-4CB2-A172-7AD5287274C5}" destId="{DDEB8BFD-31D0-4EB7-BFDA-A1AB524A74F3}" srcOrd="0" destOrd="0" presId="urn:microsoft.com/office/officeart/2005/8/layout/cycle2"/>
    <dgm:cxn modelId="{B1B6DFF8-9BC3-48F4-898C-3257BE005610}" type="presParOf" srcId="{4A2D77A2-A2B0-4CB2-A172-7AD5287274C5}" destId="{03F067CC-0FF8-40B9-B865-0B68E4A51D91}" srcOrd="1" destOrd="0" presId="urn:microsoft.com/office/officeart/2005/8/layout/cycle2"/>
    <dgm:cxn modelId="{99C84C84-7C3B-409E-A121-FBF0602494DC}" type="presParOf" srcId="{03F067CC-0FF8-40B9-B865-0B68E4A51D91}" destId="{2FFF25BF-63B2-47BB-A928-86C51D59A252}" srcOrd="0" destOrd="0" presId="urn:microsoft.com/office/officeart/2005/8/layout/cycle2"/>
    <dgm:cxn modelId="{B2A16D90-220C-4D33-9B2B-F847B738BD4C}" type="presParOf" srcId="{4A2D77A2-A2B0-4CB2-A172-7AD5287274C5}" destId="{4936C7FD-F640-4D30-B875-160719DCF1B1}" srcOrd="2" destOrd="0" presId="urn:microsoft.com/office/officeart/2005/8/layout/cycle2"/>
    <dgm:cxn modelId="{9C7D3F48-003E-48EB-8B39-BA35358A5088}" type="presParOf" srcId="{4A2D77A2-A2B0-4CB2-A172-7AD5287274C5}" destId="{BD9C4DF9-1018-47CF-90EE-7A3D94C792D7}" srcOrd="3" destOrd="0" presId="urn:microsoft.com/office/officeart/2005/8/layout/cycle2"/>
    <dgm:cxn modelId="{5C86797A-4CEF-479B-AE94-60587461A8FA}" type="presParOf" srcId="{BD9C4DF9-1018-47CF-90EE-7A3D94C792D7}" destId="{70C8CBA8-5875-464F-8D1C-F3BED5DBE147}" srcOrd="0" destOrd="0" presId="urn:microsoft.com/office/officeart/2005/8/layout/cycle2"/>
    <dgm:cxn modelId="{26EC6160-6480-4E52-A88E-1F453F92CF5F}" type="presParOf" srcId="{4A2D77A2-A2B0-4CB2-A172-7AD5287274C5}" destId="{A3168846-5879-4E77-8EED-7B39A4473CC9}" srcOrd="4" destOrd="0" presId="urn:microsoft.com/office/officeart/2005/8/layout/cycle2"/>
    <dgm:cxn modelId="{AFE05CB6-B143-44BE-8D65-79829D5EE4B7}" type="presParOf" srcId="{4A2D77A2-A2B0-4CB2-A172-7AD5287274C5}" destId="{9DBCEB75-4956-40AB-A7A0-E7C2C95CC01E}" srcOrd="5" destOrd="0" presId="urn:microsoft.com/office/officeart/2005/8/layout/cycle2"/>
    <dgm:cxn modelId="{F058AC2F-EF3F-4370-83AB-EAFD072240FB}" type="presParOf" srcId="{9DBCEB75-4956-40AB-A7A0-E7C2C95CC01E}" destId="{AB042D3E-745F-4242-9B73-0A291A26BE16}" srcOrd="0" destOrd="0" presId="urn:microsoft.com/office/officeart/2005/8/layout/cycle2"/>
    <dgm:cxn modelId="{80B56A2E-275A-474C-8D9C-994DC29BBF8E}" type="presParOf" srcId="{4A2D77A2-A2B0-4CB2-A172-7AD5287274C5}" destId="{3253560E-C480-43C2-B30E-C38D616AF98B}" srcOrd="6" destOrd="0" presId="urn:microsoft.com/office/officeart/2005/8/layout/cycle2"/>
    <dgm:cxn modelId="{A5758946-C005-4FE1-ABBB-4A4CAD1808EB}" type="presParOf" srcId="{4A2D77A2-A2B0-4CB2-A172-7AD5287274C5}" destId="{F7DB52A2-CD0C-4794-93B2-6EBC5AE82A81}" srcOrd="7" destOrd="0" presId="urn:microsoft.com/office/officeart/2005/8/layout/cycle2"/>
    <dgm:cxn modelId="{05B6E6B1-FBD6-4018-A287-D9ED7EF118F4}" type="presParOf" srcId="{F7DB52A2-CD0C-4794-93B2-6EBC5AE82A81}" destId="{735D1A87-CC3B-4951-B94E-45C4C3B30909}" srcOrd="0" destOrd="0" presId="urn:microsoft.com/office/officeart/2005/8/layout/cycle2"/>
    <dgm:cxn modelId="{E154BD8F-6609-4012-80D9-2F9AA16C9167}" type="presParOf" srcId="{4A2D77A2-A2B0-4CB2-A172-7AD5287274C5}" destId="{8D92F2EF-0D7F-4A1E-B23E-33551D8DC8A0}" srcOrd="8" destOrd="0" presId="urn:microsoft.com/office/officeart/2005/8/layout/cycle2"/>
    <dgm:cxn modelId="{406F65D0-D9BD-4EFB-8583-2AD210182EB9}" type="presParOf" srcId="{4A2D77A2-A2B0-4CB2-A172-7AD5287274C5}" destId="{937FD9A5-F88F-4EB3-84B2-84E364DF6C6A}" srcOrd="9" destOrd="0" presId="urn:microsoft.com/office/officeart/2005/8/layout/cycle2"/>
    <dgm:cxn modelId="{2C10647B-123A-426D-A9FA-7B867FEF2C6C}" type="presParOf" srcId="{937FD9A5-F88F-4EB3-84B2-84E364DF6C6A}" destId="{C18F5AD1-33CA-45AF-B528-1A2C6E297859}" srcOrd="0" destOrd="0" presId="urn:microsoft.com/office/officeart/2005/8/layout/cycle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3803E7A4-3AB7-49FA-9165-208872E76D9A}" type="doc">
      <dgm:prSet loTypeId="urn:diagrams.loki3.com/VaryingWidthList" loCatId="list" qsTypeId="urn:microsoft.com/office/officeart/2005/8/quickstyle/3d3" qsCatId="3D" csTypeId="urn:microsoft.com/office/officeart/2005/8/colors/accent1_2" csCatId="accent1" phldr="1"/>
      <dgm:spPr/>
      <dgm:t>
        <a:bodyPr/>
        <a:lstStyle/>
        <a:p>
          <a:endParaRPr lang="en-IN"/>
        </a:p>
      </dgm:t>
    </dgm:pt>
    <dgm:pt modelId="{B9EA84F4-0539-4948-B197-2B2F6042F062}">
      <dgm:prSet/>
      <dgm:spPr/>
      <dgm:t>
        <a:bodyPr/>
        <a:lstStyle/>
        <a:p>
          <a:r>
            <a:rPr lang="en-IN" dirty="0"/>
            <a:t>Add Visualization</a:t>
          </a:r>
        </a:p>
      </dgm:t>
    </dgm:pt>
    <dgm:pt modelId="{548DE4BD-FE55-4BD3-9540-BF6F59656FE6}" type="parTrans" cxnId="{1141A768-DDDC-4680-B57E-F12AD5C4FD45}">
      <dgm:prSet/>
      <dgm:spPr/>
      <dgm:t>
        <a:bodyPr/>
        <a:lstStyle/>
        <a:p>
          <a:endParaRPr lang="en-IN"/>
        </a:p>
      </dgm:t>
    </dgm:pt>
    <dgm:pt modelId="{2844873C-11D2-488E-A6FD-1A74330096C2}" type="sibTrans" cxnId="{1141A768-DDDC-4680-B57E-F12AD5C4FD45}">
      <dgm:prSet/>
      <dgm:spPr/>
      <dgm:t>
        <a:bodyPr/>
        <a:lstStyle/>
        <a:p>
          <a:endParaRPr lang="en-IN"/>
        </a:p>
      </dgm:t>
    </dgm:pt>
    <dgm:pt modelId="{B53BB10C-F4DF-4F1D-B64C-194969C8D631}">
      <dgm:prSet/>
      <dgm:spPr/>
      <dgm:t>
        <a:bodyPr/>
        <a:lstStyle/>
        <a:p>
          <a:r>
            <a:rPr lang="en-IN" dirty="0"/>
            <a:t>Data visualizations bring data to life, using colours and shapes</a:t>
          </a:r>
        </a:p>
      </dgm:t>
    </dgm:pt>
    <dgm:pt modelId="{E5C841C8-E8F9-4C6C-8CF4-176CAD587672}" type="parTrans" cxnId="{A61BCDF0-5C26-455C-ADF5-7B3195018857}">
      <dgm:prSet/>
      <dgm:spPr/>
      <dgm:t>
        <a:bodyPr/>
        <a:lstStyle/>
        <a:p>
          <a:endParaRPr lang="en-IN"/>
        </a:p>
      </dgm:t>
    </dgm:pt>
    <dgm:pt modelId="{B63084B9-E049-4761-8DEB-BCA8329B3F9F}" type="sibTrans" cxnId="{A61BCDF0-5C26-455C-ADF5-7B3195018857}">
      <dgm:prSet/>
      <dgm:spPr/>
      <dgm:t>
        <a:bodyPr/>
        <a:lstStyle/>
        <a:p>
          <a:endParaRPr lang="en-IN"/>
        </a:p>
      </dgm:t>
    </dgm:pt>
    <dgm:pt modelId="{058AA88F-2B9D-4381-9169-42A4D39EAE93}" type="pres">
      <dgm:prSet presAssocID="{3803E7A4-3AB7-49FA-9165-208872E76D9A}" presName="Name0" presStyleCnt="0">
        <dgm:presLayoutVars>
          <dgm:resizeHandles/>
        </dgm:presLayoutVars>
      </dgm:prSet>
      <dgm:spPr/>
    </dgm:pt>
    <dgm:pt modelId="{24FBB233-3609-4EB2-A65F-C4DE746EEEB3}" type="pres">
      <dgm:prSet presAssocID="{B9EA84F4-0539-4948-B197-2B2F6042F062}" presName="text" presStyleLbl="node1" presStyleIdx="0" presStyleCnt="2">
        <dgm:presLayoutVars>
          <dgm:bulletEnabled val="1"/>
        </dgm:presLayoutVars>
      </dgm:prSet>
      <dgm:spPr/>
    </dgm:pt>
    <dgm:pt modelId="{9A46F4D7-0323-414C-AAF3-751514FB92A1}" type="pres">
      <dgm:prSet presAssocID="{2844873C-11D2-488E-A6FD-1A74330096C2}" presName="space" presStyleCnt="0"/>
      <dgm:spPr/>
    </dgm:pt>
    <dgm:pt modelId="{929A2689-373B-4A2A-91DE-A41E04FF6838}" type="pres">
      <dgm:prSet presAssocID="{B53BB10C-F4DF-4F1D-B64C-194969C8D631}" presName="text" presStyleLbl="node1" presStyleIdx="1" presStyleCnt="2" custLinFactY="111161" custLinFactNeighborX="0" custLinFactNeighborY="200000">
        <dgm:presLayoutVars>
          <dgm:bulletEnabled val="1"/>
        </dgm:presLayoutVars>
      </dgm:prSet>
      <dgm:spPr/>
    </dgm:pt>
  </dgm:ptLst>
  <dgm:cxnLst>
    <dgm:cxn modelId="{80DD1429-6639-4D38-99D6-7E260ACC5054}" type="presOf" srcId="{B9EA84F4-0539-4948-B197-2B2F6042F062}" destId="{24FBB233-3609-4EB2-A65F-C4DE746EEEB3}" srcOrd="0" destOrd="0" presId="urn:diagrams.loki3.com/VaryingWidthList"/>
    <dgm:cxn modelId="{1141A768-DDDC-4680-B57E-F12AD5C4FD45}" srcId="{3803E7A4-3AB7-49FA-9165-208872E76D9A}" destId="{B9EA84F4-0539-4948-B197-2B2F6042F062}" srcOrd="0" destOrd="0" parTransId="{548DE4BD-FE55-4BD3-9540-BF6F59656FE6}" sibTransId="{2844873C-11D2-488E-A6FD-1A74330096C2}"/>
    <dgm:cxn modelId="{5A042CD5-F106-4495-83B3-EC4D9E4F3BC6}" type="presOf" srcId="{3803E7A4-3AB7-49FA-9165-208872E76D9A}" destId="{058AA88F-2B9D-4381-9169-42A4D39EAE93}" srcOrd="0" destOrd="0" presId="urn:diagrams.loki3.com/VaryingWidthList"/>
    <dgm:cxn modelId="{A61BCDF0-5C26-455C-ADF5-7B3195018857}" srcId="{3803E7A4-3AB7-49FA-9165-208872E76D9A}" destId="{B53BB10C-F4DF-4F1D-B64C-194969C8D631}" srcOrd="1" destOrd="0" parTransId="{E5C841C8-E8F9-4C6C-8CF4-176CAD587672}" sibTransId="{B63084B9-E049-4761-8DEB-BCA8329B3F9F}"/>
    <dgm:cxn modelId="{CB1EA5F1-32CC-49E0-B151-D6F43EE44C29}" type="presOf" srcId="{B53BB10C-F4DF-4F1D-B64C-194969C8D631}" destId="{929A2689-373B-4A2A-91DE-A41E04FF6838}" srcOrd="0" destOrd="0" presId="urn:diagrams.loki3.com/VaryingWidthList"/>
    <dgm:cxn modelId="{7CE8D449-50F2-4508-B798-661246E1D513}" type="presParOf" srcId="{058AA88F-2B9D-4381-9169-42A4D39EAE93}" destId="{24FBB233-3609-4EB2-A65F-C4DE746EEEB3}" srcOrd="0" destOrd="0" presId="urn:diagrams.loki3.com/VaryingWidthList"/>
    <dgm:cxn modelId="{4D5A475D-FD7A-4049-A816-1361FF999D01}" type="presParOf" srcId="{058AA88F-2B9D-4381-9169-42A4D39EAE93}" destId="{9A46F4D7-0323-414C-AAF3-751514FB92A1}" srcOrd="1" destOrd="0" presId="urn:diagrams.loki3.com/VaryingWidthList"/>
    <dgm:cxn modelId="{3AF23490-556B-49D9-801F-6E5119D02B68}" type="presParOf" srcId="{058AA88F-2B9D-4381-9169-42A4D39EAE93}" destId="{929A2689-373B-4A2A-91DE-A41E04FF6838}" srcOrd="2" destOrd="0" presId="urn:diagrams.loki3.com/VaryingWidth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FC6B88B-18ED-401C-A897-6AADE5D1866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IN"/>
        </a:p>
      </dgm:t>
    </dgm:pt>
    <dgm:pt modelId="{2D6A317A-1DB8-4F15-AE5D-5A7D5AC0E943}">
      <dgm:prSet/>
      <dgm:spPr>
        <a:solidFill>
          <a:schemeClr val="accent2"/>
        </a:solidFill>
        <a:ln w="76200">
          <a:solidFill>
            <a:srgbClr val="00B050"/>
          </a:solidFill>
        </a:ln>
      </dgm:spPr>
      <dgm:t>
        <a:bodyPr/>
        <a:lstStyle/>
        <a:p>
          <a:r>
            <a:rPr lang="en-IN" dirty="0"/>
            <a:t>Collection</a:t>
          </a:r>
        </a:p>
      </dgm:t>
    </dgm:pt>
    <dgm:pt modelId="{B5EA4CD9-403D-4AA9-9916-C9440295D97D}" type="parTrans" cxnId="{0B3B0CF2-1146-44E1-98E1-2064B1C9FABF}">
      <dgm:prSet/>
      <dgm:spPr/>
      <dgm:t>
        <a:bodyPr/>
        <a:lstStyle/>
        <a:p>
          <a:endParaRPr lang="en-IN"/>
        </a:p>
      </dgm:t>
    </dgm:pt>
    <dgm:pt modelId="{729569CE-521E-478F-BF08-E4372EA86D0E}" type="sibTrans" cxnId="{0B3B0CF2-1146-44E1-98E1-2064B1C9FABF}">
      <dgm:prSet/>
      <dgm:spPr/>
      <dgm:t>
        <a:bodyPr/>
        <a:lstStyle/>
        <a:p>
          <a:endParaRPr lang="en-IN"/>
        </a:p>
      </dgm:t>
    </dgm:pt>
    <dgm:pt modelId="{5E4F1117-63BD-48EF-B0B6-5C229F1980CE}">
      <dgm:prSet/>
      <dgm:spPr/>
      <dgm:t>
        <a:bodyPr/>
        <a:lstStyle/>
        <a:p>
          <a:r>
            <a:rPr lang="en-IN" dirty="0"/>
            <a:t>data cleaning</a:t>
          </a:r>
        </a:p>
      </dgm:t>
    </dgm:pt>
    <dgm:pt modelId="{E2B3436C-737E-450D-B338-4020742CE38B}" type="parTrans" cxnId="{4A1E5759-5419-4F63-9CBA-D7D530F0A461}">
      <dgm:prSet/>
      <dgm:spPr/>
      <dgm:t>
        <a:bodyPr/>
        <a:lstStyle/>
        <a:p>
          <a:endParaRPr lang="en-IN"/>
        </a:p>
      </dgm:t>
    </dgm:pt>
    <dgm:pt modelId="{7E829B30-8ACD-4D4F-B01A-3D4903F59734}" type="sibTrans" cxnId="{4A1E5759-5419-4F63-9CBA-D7D530F0A461}">
      <dgm:prSet/>
      <dgm:spPr/>
      <dgm:t>
        <a:bodyPr/>
        <a:lstStyle/>
        <a:p>
          <a:endParaRPr lang="en-IN"/>
        </a:p>
      </dgm:t>
    </dgm:pt>
    <dgm:pt modelId="{74042862-5520-41D3-9883-29F2E377AD74}">
      <dgm:prSet/>
      <dgm:spPr/>
      <dgm:t>
        <a:bodyPr/>
        <a:lstStyle/>
        <a:p>
          <a:r>
            <a:rPr lang="en-IN" dirty="0"/>
            <a:t>reporting/visualization</a:t>
          </a:r>
        </a:p>
      </dgm:t>
    </dgm:pt>
    <dgm:pt modelId="{FC890331-4BFB-45C9-9A9A-A384BF437902}" type="parTrans" cxnId="{39EEC54E-6BBE-4B31-A293-2C0454DDC7B5}">
      <dgm:prSet/>
      <dgm:spPr/>
      <dgm:t>
        <a:bodyPr/>
        <a:lstStyle/>
        <a:p>
          <a:endParaRPr lang="en-IN"/>
        </a:p>
      </dgm:t>
    </dgm:pt>
    <dgm:pt modelId="{99C5F4AB-325C-45AE-9D3A-A99F8BDA688C}" type="sibTrans" cxnId="{39EEC54E-6BBE-4B31-A293-2C0454DDC7B5}">
      <dgm:prSet/>
      <dgm:spPr/>
      <dgm:t>
        <a:bodyPr/>
        <a:lstStyle/>
        <a:p>
          <a:endParaRPr lang="en-IN"/>
        </a:p>
      </dgm:t>
    </dgm:pt>
    <dgm:pt modelId="{93F1CC17-74AF-4514-A659-1ED1B235C3EE}">
      <dgm:prSet/>
      <dgm:spPr/>
      <dgm:t>
        <a:bodyPr/>
        <a:lstStyle/>
        <a:p>
          <a:r>
            <a:rPr lang="en-IN"/>
            <a:t>Decision Making/Prediction</a:t>
          </a:r>
        </a:p>
      </dgm:t>
    </dgm:pt>
    <dgm:pt modelId="{BF780F0F-BD52-41A6-A378-4CB185D21F4D}" type="parTrans" cxnId="{070707E7-0713-45DE-94B5-8067D9AF1E59}">
      <dgm:prSet/>
      <dgm:spPr/>
      <dgm:t>
        <a:bodyPr/>
        <a:lstStyle/>
        <a:p>
          <a:endParaRPr lang="en-IN"/>
        </a:p>
      </dgm:t>
    </dgm:pt>
    <dgm:pt modelId="{1C666A77-E845-4D39-A697-B44D88F6BA98}" type="sibTrans" cxnId="{070707E7-0713-45DE-94B5-8067D9AF1E59}">
      <dgm:prSet/>
      <dgm:spPr/>
      <dgm:t>
        <a:bodyPr/>
        <a:lstStyle/>
        <a:p>
          <a:endParaRPr lang="en-IN"/>
        </a:p>
      </dgm:t>
    </dgm:pt>
    <dgm:pt modelId="{2539660B-AA9F-4D93-8073-D578B780C203}" type="pres">
      <dgm:prSet presAssocID="{2FC6B88B-18ED-401C-A897-6AADE5D18666}" presName="cycle" presStyleCnt="0">
        <dgm:presLayoutVars>
          <dgm:dir/>
          <dgm:resizeHandles val="exact"/>
        </dgm:presLayoutVars>
      </dgm:prSet>
      <dgm:spPr/>
    </dgm:pt>
    <dgm:pt modelId="{9DC0DF98-1624-44B0-998A-FBC1B510C4CE}" type="pres">
      <dgm:prSet presAssocID="{2D6A317A-1DB8-4F15-AE5D-5A7D5AC0E943}" presName="node" presStyleLbl="node1" presStyleIdx="0" presStyleCnt="4">
        <dgm:presLayoutVars>
          <dgm:bulletEnabled val="1"/>
        </dgm:presLayoutVars>
      </dgm:prSet>
      <dgm:spPr/>
    </dgm:pt>
    <dgm:pt modelId="{C08B0767-4420-474F-A9F4-608B30B86860}" type="pres">
      <dgm:prSet presAssocID="{729569CE-521E-478F-BF08-E4372EA86D0E}" presName="sibTrans" presStyleLbl="sibTrans2D1" presStyleIdx="0" presStyleCnt="4"/>
      <dgm:spPr/>
    </dgm:pt>
    <dgm:pt modelId="{4D60447D-2434-4835-9AFC-20ABD8C8EFA7}" type="pres">
      <dgm:prSet presAssocID="{729569CE-521E-478F-BF08-E4372EA86D0E}" presName="connectorText" presStyleLbl="sibTrans2D1" presStyleIdx="0" presStyleCnt="4"/>
      <dgm:spPr/>
    </dgm:pt>
    <dgm:pt modelId="{1AA63C2A-6673-422E-9F0A-22297D926426}" type="pres">
      <dgm:prSet presAssocID="{5E4F1117-63BD-48EF-B0B6-5C229F1980CE}" presName="node" presStyleLbl="node1" presStyleIdx="1" presStyleCnt="4">
        <dgm:presLayoutVars>
          <dgm:bulletEnabled val="1"/>
        </dgm:presLayoutVars>
      </dgm:prSet>
      <dgm:spPr/>
    </dgm:pt>
    <dgm:pt modelId="{7EB7F815-89FF-4E24-AB88-D43EF6BB2E04}" type="pres">
      <dgm:prSet presAssocID="{7E829B30-8ACD-4D4F-B01A-3D4903F59734}" presName="sibTrans" presStyleLbl="sibTrans2D1" presStyleIdx="1" presStyleCnt="4"/>
      <dgm:spPr/>
    </dgm:pt>
    <dgm:pt modelId="{9101F89E-B90D-4CCE-AE8E-04F939F2E8A5}" type="pres">
      <dgm:prSet presAssocID="{7E829B30-8ACD-4D4F-B01A-3D4903F59734}" presName="connectorText" presStyleLbl="sibTrans2D1" presStyleIdx="1" presStyleCnt="4"/>
      <dgm:spPr/>
    </dgm:pt>
    <dgm:pt modelId="{0A5C926D-5622-4857-8878-00F3C83C5094}" type="pres">
      <dgm:prSet presAssocID="{74042862-5520-41D3-9883-29F2E377AD74}" presName="node" presStyleLbl="node1" presStyleIdx="2" presStyleCnt="4">
        <dgm:presLayoutVars>
          <dgm:bulletEnabled val="1"/>
        </dgm:presLayoutVars>
      </dgm:prSet>
      <dgm:spPr/>
    </dgm:pt>
    <dgm:pt modelId="{7D9558EF-4A5F-4CC6-ADCB-046FC74B9FBD}" type="pres">
      <dgm:prSet presAssocID="{99C5F4AB-325C-45AE-9D3A-A99F8BDA688C}" presName="sibTrans" presStyleLbl="sibTrans2D1" presStyleIdx="2" presStyleCnt="4"/>
      <dgm:spPr/>
    </dgm:pt>
    <dgm:pt modelId="{42BA131F-4561-4A76-BA7A-BCFAB8199B56}" type="pres">
      <dgm:prSet presAssocID="{99C5F4AB-325C-45AE-9D3A-A99F8BDA688C}" presName="connectorText" presStyleLbl="sibTrans2D1" presStyleIdx="2" presStyleCnt="4"/>
      <dgm:spPr/>
    </dgm:pt>
    <dgm:pt modelId="{97136330-93AB-4613-93CA-C1FEF95519A4}" type="pres">
      <dgm:prSet presAssocID="{93F1CC17-74AF-4514-A659-1ED1B235C3EE}" presName="node" presStyleLbl="node1" presStyleIdx="3" presStyleCnt="4">
        <dgm:presLayoutVars>
          <dgm:bulletEnabled val="1"/>
        </dgm:presLayoutVars>
      </dgm:prSet>
      <dgm:spPr/>
    </dgm:pt>
    <dgm:pt modelId="{685FBE04-508D-4611-A464-08D96FB43BD5}" type="pres">
      <dgm:prSet presAssocID="{1C666A77-E845-4D39-A697-B44D88F6BA98}" presName="sibTrans" presStyleLbl="sibTrans2D1" presStyleIdx="3" presStyleCnt="4"/>
      <dgm:spPr/>
    </dgm:pt>
    <dgm:pt modelId="{D1131E58-3857-4273-BCFB-3FD0763B0092}" type="pres">
      <dgm:prSet presAssocID="{1C666A77-E845-4D39-A697-B44D88F6BA98}" presName="connectorText" presStyleLbl="sibTrans2D1" presStyleIdx="3" presStyleCnt="4"/>
      <dgm:spPr/>
    </dgm:pt>
  </dgm:ptLst>
  <dgm:cxnLst>
    <dgm:cxn modelId="{897EE50D-A63F-4CD5-92C4-C669CB41EF18}" type="presOf" srcId="{2FC6B88B-18ED-401C-A897-6AADE5D18666}" destId="{2539660B-AA9F-4D93-8073-D578B780C203}" srcOrd="0" destOrd="0" presId="urn:microsoft.com/office/officeart/2005/8/layout/cycle2"/>
    <dgm:cxn modelId="{C8D9B221-C007-4324-B90D-362CA76B214A}" type="presOf" srcId="{1C666A77-E845-4D39-A697-B44D88F6BA98}" destId="{D1131E58-3857-4273-BCFB-3FD0763B0092}" srcOrd="1" destOrd="0" presId="urn:microsoft.com/office/officeart/2005/8/layout/cycle2"/>
    <dgm:cxn modelId="{EADDF03A-1B5C-45B7-A59D-C5D2AA866AEF}" type="presOf" srcId="{93F1CC17-74AF-4514-A659-1ED1B235C3EE}" destId="{97136330-93AB-4613-93CA-C1FEF95519A4}" srcOrd="0" destOrd="0" presId="urn:microsoft.com/office/officeart/2005/8/layout/cycle2"/>
    <dgm:cxn modelId="{0E5ED440-085D-4B39-AEA0-B78D5CC62B5A}" type="presOf" srcId="{729569CE-521E-478F-BF08-E4372EA86D0E}" destId="{C08B0767-4420-474F-A9F4-608B30B86860}" srcOrd="0" destOrd="0" presId="urn:microsoft.com/office/officeart/2005/8/layout/cycle2"/>
    <dgm:cxn modelId="{E509385C-4B2C-4F7F-8434-E0035DA04D0C}" type="presOf" srcId="{99C5F4AB-325C-45AE-9D3A-A99F8BDA688C}" destId="{42BA131F-4561-4A76-BA7A-BCFAB8199B56}" srcOrd="1" destOrd="0" presId="urn:microsoft.com/office/officeart/2005/8/layout/cycle2"/>
    <dgm:cxn modelId="{F1259043-6B85-44CA-B1BB-7845301662B2}" type="presOf" srcId="{99C5F4AB-325C-45AE-9D3A-A99F8BDA688C}" destId="{7D9558EF-4A5F-4CC6-ADCB-046FC74B9FBD}" srcOrd="0" destOrd="0" presId="urn:microsoft.com/office/officeart/2005/8/layout/cycle2"/>
    <dgm:cxn modelId="{39EEC54E-6BBE-4B31-A293-2C0454DDC7B5}" srcId="{2FC6B88B-18ED-401C-A897-6AADE5D18666}" destId="{74042862-5520-41D3-9883-29F2E377AD74}" srcOrd="2" destOrd="0" parTransId="{FC890331-4BFB-45C9-9A9A-A384BF437902}" sibTransId="{99C5F4AB-325C-45AE-9D3A-A99F8BDA688C}"/>
    <dgm:cxn modelId="{B91B354F-6152-421E-BDD1-FF3A177A0BE8}" type="presOf" srcId="{2D6A317A-1DB8-4F15-AE5D-5A7D5AC0E943}" destId="{9DC0DF98-1624-44B0-998A-FBC1B510C4CE}" srcOrd="0" destOrd="0" presId="urn:microsoft.com/office/officeart/2005/8/layout/cycle2"/>
    <dgm:cxn modelId="{720BAE56-11DC-46E3-B0CB-071E534B5722}" type="presOf" srcId="{1C666A77-E845-4D39-A697-B44D88F6BA98}" destId="{685FBE04-508D-4611-A464-08D96FB43BD5}" srcOrd="0" destOrd="0" presId="urn:microsoft.com/office/officeart/2005/8/layout/cycle2"/>
    <dgm:cxn modelId="{4A1E5759-5419-4F63-9CBA-D7D530F0A461}" srcId="{2FC6B88B-18ED-401C-A897-6AADE5D18666}" destId="{5E4F1117-63BD-48EF-B0B6-5C229F1980CE}" srcOrd="1" destOrd="0" parTransId="{E2B3436C-737E-450D-B338-4020742CE38B}" sibTransId="{7E829B30-8ACD-4D4F-B01A-3D4903F59734}"/>
    <dgm:cxn modelId="{3FEBB381-DDFF-4ED2-B8F5-9997D5DD478D}" type="presOf" srcId="{7E829B30-8ACD-4D4F-B01A-3D4903F59734}" destId="{7EB7F815-89FF-4E24-AB88-D43EF6BB2E04}" srcOrd="0" destOrd="0" presId="urn:microsoft.com/office/officeart/2005/8/layout/cycle2"/>
    <dgm:cxn modelId="{A72E0382-4CBE-46C6-B69A-F255E8EA8DD0}" type="presOf" srcId="{729569CE-521E-478F-BF08-E4372EA86D0E}" destId="{4D60447D-2434-4835-9AFC-20ABD8C8EFA7}" srcOrd="1" destOrd="0" presId="urn:microsoft.com/office/officeart/2005/8/layout/cycle2"/>
    <dgm:cxn modelId="{CA7A7EE1-6938-4518-B0BF-CAB2E5429BC0}" type="presOf" srcId="{74042862-5520-41D3-9883-29F2E377AD74}" destId="{0A5C926D-5622-4857-8878-00F3C83C5094}" srcOrd="0" destOrd="0" presId="urn:microsoft.com/office/officeart/2005/8/layout/cycle2"/>
    <dgm:cxn modelId="{070707E7-0713-45DE-94B5-8067D9AF1E59}" srcId="{2FC6B88B-18ED-401C-A897-6AADE5D18666}" destId="{93F1CC17-74AF-4514-A659-1ED1B235C3EE}" srcOrd="3" destOrd="0" parTransId="{BF780F0F-BD52-41A6-A378-4CB185D21F4D}" sibTransId="{1C666A77-E845-4D39-A697-B44D88F6BA98}"/>
    <dgm:cxn modelId="{18885BE7-0BEC-43EF-83BF-35B84E91CA72}" type="presOf" srcId="{5E4F1117-63BD-48EF-B0B6-5C229F1980CE}" destId="{1AA63C2A-6673-422E-9F0A-22297D926426}" srcOrd="0" destOrd="0" presId="urn:microsoft.com/office/officeart/2005/8/layout/cycle2"/>
    <dgm:cxn modelId="{0B3B0CF2-1146-44E1-98E1-2064B1C9FABF}" srcId="{2FC6B88B-18ED-401C-A897-6AADE5D18666}" destId="{2D6A317A-1DB8-4F15-AE5D-5A7D5AC0E943}" srcOrd="0" destOrd="0" parTransId="{B5EA4CD9-403D-4AA9-9916-C9440295D97D}" sibTransId="{729569CE-521E-478F-BF08-E4372EA86D0E}"/>
    <dgm:cxn modelId="{7B4894F5-1812-4FCC-82CB-20A9AC598BAF}" type="presOf" srcId="{7E829B30-8ACD-4D4F-B01A-3D4903F59734}" destId="{9101F89E-B90D-4CCE-AE8E-04F939F2E8A5}" srcOrd="1" destOrd="0" presId="urn:microsoft.com/office/officeart/2005/8/layout/cycle2"/>
    <dgm:cxn modelId="{E7139BEC-64A9-40C6-82A4-7778C8BD1FA3}" type="presParOf" srcId="{2539660B-AA9F-4D93-8073-D578B780C203}" destId="{9DC0DF98-1624-44B0-998A-FBC1B510C4CE}" srcOrd="0" destOrd="0" presId="urn:microsoft.com/office/officeart/2005/8/layout/cycle2"/>
    <dgm:cxn modelId="{6902BC99-19BC-4190-9DEC-AAA2BD3023B1}" type="presParOf" srcId="{2539660B-AA9F-4D93-8073-D578B780C203}" destId="{C08B0767-4420-474F-A9F4-608B30B86860}" srcOrd="1" destOrd="0" presId="urn:microsoft.com/office/officeart/2005/8/layout/cycle2"/>
    <dgm:cxn modelId="{4F398588-20D1-43B8-82AA-1776AF922503}" type="presParOf" srcId="{C08B0767-4420-474F-A9F4-608B30B86860}" destId="{4D60447D-2434-4835-9AFC-20ABD8C8EFA7}" srcOrd="0" destOrd="0" presId="urn:microsoft.com/office/officeart/2005/8/layout/cycle2"/>
    <dgm:cxn modelId="{260C12AC-C85A-4927-BFEB-9F9A22553FDD}" type="presParOf" srcId="{2539660B-AA9F-4D93-8073-D578B780C203}" destId="{1AA63C2A-6673-422E-9F0A-22297D926426}" srcOrd="2" destOrd="0" presId="urn:microsoft.com/office/officeart/2005/8/layout/cycle2"/>
    <dgm:cxn modelId="{1CB6B1E4-56D6-4BF6-9F76-C119F10DEF22}" type="presParOf" srcId="{2539660B-AA9F-4D93-8073-D578B780C203}" destId="{7EB7F815-89FF-4E24-AB88-D43EF6BB2E04}" srcOrd="3" destOrd="0" presId="urn:microsoft.com/office/officeart/2005/8/layout/cycle2"/>
    <dgm:cxn modelId="{37C8D298-3DED-4F02-954B-563EFB667549}" type="presParOf" srcId="{7EB7F815-89FF-4E24-AB88-D43EF6BB2E04}" destId="{9101F89E-B90D-4CCE-AE8E-04F939F2E8A5}" srcOrd="0" destOrd="0" presId="urn:microsoft.com/office/officeart/2005/8/layout/cycle2"/>
    <dgm:cxn modelId="{6CD0CB0F-8952-4B7D-9769-B29C60502F86}" type="presParOf" srcId="{2539660B-AA9F-4D93-8073-D578B780C203}" destId="{0A5C926D-5622-4857-8878-00F3C83C5094}" srcOrd="4" destOrd="0" presId="urn:microsoft.com/office/officeart/2005/8/layout/cycle2"/>
    <dgm:cxn modelId="{C53ED54B-CC5D-4440-8AFF-A4AA2B7F3524}" type="presParOf" srcId="{2539660B-AA9F-4D93-8073-D578B780C203}" destId="{7D9558EF-4A5F-4CC6-ADCB-046FC74B9FBD}" srcOrd="5" destOrd="0" presId="urn:microsoft.com/office/officeart/2005/8/layout/cycle2"/>
    <dgm:cxn modelId="{5BBEBAD8-4A68-48C9-BCD0-626862906533}" type="presParOf" srcId="{7D9558EF-4A5F-4CC6-ADCB-046FC74B9FBD}" destId="{42BA131F-4561-4A76-BA7A-BCFAB8199B56}" srcOrd="0" destOrd="0" presId="urn:microsoft.com/office/officeart/2005/8/layout/cycle2"/>
    <dgm:cxn modelId="{C56A7868-051E-4D66-8BF5-8BEF3B2EA53C}" type="presParOf" srcId="{2539660B-AA9F-4D93-8073-D578B780C203}" destId="{97136330-93AB-4613-93CA-C1FEF95519A4}" srcOrd="6" destOrd="0" presId="urn:microsoft.com/office/officeart/2005/8/layout/cycle2"/>
    <dgm:cxn modelId="{BC8823C3-EA93-47B4-8AA4-6535263BF126}" type="presParOf" srcId="{2539660B-AA9F-4D93-8073-D578B780C203}" destId="{685FBE04-508D-4611-A464-08D96FB43BD5}" srcOrd="7" destOrd="0" presId="urn:microsoft.com/office/officeart/2005/8/layout/cycle2"/>
    <dgm:cxn modelId="{8C1F1898-4845-4E93-B6C1-85A2A7E9E2AF}" type="presParOf" srcId="{685FBE04-508D-4611-A464-08D96FB43BD5}" destId="{D1131E58-3857-4273-BCFB-3FD0763B0092}"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FC6B88B-18ED-401C-A897-6AADE5D1866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IN"/>
        </a:p>
      </dgm:t>
    </dgm:pt>
    <dgm:pt modelId="{2D6A317A-1DB8-4F15-AE5D-5A7D5AC0E943}">
      <dgm:prSe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15240" tIns="15240" rIns="15240" bIns="15240" numCol="1" spcCol="1270" anchor="ctr" anchorCtr="0"/>
        <a:lstStyle/>
        <a:p>
          <a:pPr marL="0" lvl="0" indent="0" algn="ctr" defTabSz="533400">
            <a:lnSpc>
              <a:spcPct val="90000"/>
            </a:lnSpc>
            <a:spcBef>
              <a:spcPct val="0"/>
            </a:spcBef>
            <a:spcAft>
              <a:spcPct val="35000"/>
            </a:spcAft>
            <a:buNone/>
          </a:pPr>
          <a:r>
            <a:rPr lang="en-IN" sz="1200" kern="1200" dirty="0">
              <a:solidFill>
                <a:prstClr val="white"/>
              </a:solidFill>
              <a:latin typeface="Calibri" panose="020F0502020204030204"/>
              <a:ea typeface="+mn-ea"/>
              <a:cs typeface="+mn-cs"/>
            </a:rPr>
            <a:t>Collection</a:t>
          </a:r>
        </a:p>
      </dgm:t>
    </dgm:pt>
    <dgm:pt modelId="{B5EA4CD9-403D-4AA9-9916-C9440295D97D}" type="parTrans" cxnId="{0B3B0CF2-1146-44E1-98E1-2064B1C9FABF}">
      <dgm:prSet/>
      <dgm:spPr/>
      <dgm:t>
        <a:bodyPr/>
        <a:lstStyle/>
        <a:p>
          <a:endParaRPr lang="en-IN"/>
        </a:p>
      </dgm:t>
    </dgm:pt>
    <dgm:pt modelId="{729569CE-521E-478F-BF08-E4372EA86D0E}" type="sibTrans" cxnId="{0B3B0CF2-1146-44E1-98E1-2064B1C9FABF}">
      <dgm:prSet/>
      <dgm:spPr/>
      <dgm:t>
        <a:bodyPr/>
        <a:lstStyle/>
        <a:p>
          <a:endParaRPr lang="en-IN"/>
        </a:p>
      </dgm:t>
    </dgm:pt>
    <dgm:pt modelId="{5E4F1117-63BD-48EF-B0B6-5C229F1980CE}">
      <dgm:prSet custT="1"/>
      <dgm:spPr>
        <a:solidFill>
          <a:srgbClr val="ED7D31"/>
        </a:solidFill>
        <a:ln w="76200" cap="flat" cmpd="sng" algn="ctr">
          <a:solidFill>
            <a:srgbClr val="00B050"/>
          </a:solidFill>
          <a:prstDash val="solid"/>
          <a:miter lim="800000"/>
        </a:ln>
        <a:effectLst/>
      </dgm:spPr>
      <dgm:t>
        <a:bodyPr spcFirstLastPara="0" vert="horz" wrap="square" lIns="15240" tIns="15240" rIns="15240" bIns="15240" numCol="1" spcCol="1270" anchor="ctr" anchorCtr="0"/>
        <a:lstStyle/>
        <a:p>
          <a:pPr marL="0" lvl="0" indent="0" algn="ctr" defTabSz="533400">
            <a:lnSpc>
              <a:spcPct val="90000"/>
            </a:lnSpc>
            <a:spcBef>
              <a:spcPct val="0"/>
            </a:spcBef>
            <a:spcAft>
              <a:spcPct val="35000"/>
            </a:spcAft>
            <a:buNone/>
          </a:pPr>
          <a:r>
            <a:rPr lang="en-IN" sz="1200" kern="1200" dirty="0">
              <a:solidFill>
                <a:prstClr val="white"/>
              </a:solidFill>
              <a:latin typeface="Calibri" panose="020F0502020204030204"/>
              <a:ea typeface="+mn-ea"/>
              <a:cs typeface="+mn-cs"/>
            </a:rPr>
            <a:t>data cleaning</a:t>
          </a:r>
        </a:p>
      </dgm:t>
    </dgm:pt>
    <dgm:pt modelId="{E2B3436C-737E-450D-B338-4020742CE38B}" type="parTrans" cxnId="{4A1E5759-5419-4F63-9CBA-D7D530F0A461}">
      <dgm:prSet/>
      <dgm:spPr/>
      <dgm:t>
        <a:bodyPr/>
        <a:lstStyle/>
        <a:p>
          <a:endParaRPr lang="en-IN"/>
        </a:p>
      </dgm:t>
    </dgm:pt>
    <dgm:pt modelId="{7E829B30-8ACD-4D4F-B01A-3D4903F59734}" type="sibTrans" cxnId="{4A1E5759-5419-4F63-9CBA-D7D530F0A461}">
      <dgm:prSet/>
      <dgm:spPr/>
      <dgm:t>
        <a:bodyPr/>
        <a:lstStyle/>
        <a:p>
          <a:endParaRPr lang="en-IN"/>
        </a:p>
      </dgm:t>
    </dgm:pt>
    <dgm:pt modelId="{74042862-5520-41D3-9883-29F2E377AD74}">
      <dgm:prSet/>
      <dgm:spPr/>
      <dgm:t>
        <a:bodyPr/>
        <a:lstStyle/>
        <a:p>
          <a:r>
            <a:rPr lang="en-IN" dirty="0"/>
            <a:t>reporting/visualization</a:t>
          </a:r>
        </a:p>
      </dgm:t>
    </dgm:pt>
    <dgm:pt modelId="{FC890331-4BFB-45C9-9A9A-A384BF437902}" type="parTrans" cxnId="{39EEC54E-6BBE-4B31-A293-2C0454DDC7B5}">
      <dgm:prSet/>
      <dgm:spPr/>
      <dgm:t>
        <a:bodyPr/>
        <a:lstStyle/>
        <a:p>
          <a:endParaRPr lang="en-IN"/>
        </a:p>
      </dgm:t>
    </dgm:pt>
    <dgm:pt modelId="{99C5F4AB-325C-45AE-9D3A-A99F8BDA688C}" type="sibTrans" cxnId="{39EEC54E-6BBE-4B31-A293-2C0454DDC7B5}">
      <dgm:prSet/>
      <dgm:spPr/>
      <dgm:t>
        <a:bodyPr/>
        <a:lstStyle/>
        <a:p>
          <a:endParaRPr lang="en-IN"/>
        </a:p>
      </dgm:t>
    </dgm:pt>
    <dgm:pt modelId="{93F1CC17-74AF-4514-A659-1ED1B235C3EE}">
      <dgm:prSet/>
      <dgm:spPr/>
      <dgm:t>
        <a:bodyPr/>
        <a:lstStyle/>
        <a:p>
          <a:r>
            <a:rPr lang="en-IN"/>
            <a:t>Decision Making/Prediction</a:t>
          </a:r>
        </a:p>
      </dgm:t>
    </dgm:pt>
    <dgm:pt modelId="{BF780F0F-BD52-41A6-A378-4CB185D21F4D}" type="parTrans" cxnId="{070707E7-0713-45DE-94B5-8067D9AF1E59}">
      <dgm:prSet/>
      <dgm:spPr/>
      <dgm:t>
        <a:bodyPr/>
        <a:lstStyle/>
        <a:p>
          <a:endParaRPr lang="en-IN"/>
        </a:p>
      </dgm:t>
    </dgm:pt>
    <dgm:pt modelId="{1C666A77-E845-4D39-A697-B44D88F6BA98}" type="sibTrans" cxnId="{070707E7-0713-45DE-94B5-8067D9AF1E59}">
      <dgm:prSet/>
      <dgm:spPr/>
      <dgm:t>
        <a:bodyPr/>
        <a:lstStyle/>
        <a:p>
          <a:endParaRPr lang="en-IN"/>
        </a:p>
      </dgm:t>
    </dgm:pt>
    <dgm:pt modelId="{2539660B-AA9F-4D93-8073-D578B780C203}" type="pres">
      <dgm:prSet presAssocID="{2FC6B88B-18ED-401C-A897-6AADE5D18666}" presName="cycle" presStyleCnt="0">
        <dgm:presLayoutVars>
          <dgm:dir/>
          <dgm:resizeHandles val="exact"/>
        </dgm:presLayoutVars>
      </dgm:prSet>
      <dgm:spPr/>
    </dgm:pt>
    <dgm:pt modelId="{9DC0DF98-1624-44B0-998A-FBC1B510C4CE}" type="pres">
      <dgm:prSet presAssocID="{2D6A317A-1DB8-4F15-AE5D-5A7D5AC0E943}" presName="node" presStyleLbl="node1" presStyleIdx="0" presStyleCnt="4">
        <dgm:presLayoutVars>
          <dgm:bulletEnabled val="1"/>
        </dgm:presLayoutVars>
      </dgm:prSet>
      <dgm:spPr>
        <a:xfrm>
          <a:off x="2173909" y="230783"/>
          <a:ext cx="2048971" cy="2048971"/>
        </a:xfrm>
        <a:prstGeom prst="ellipse">
          <a:avLst/>
        </a:prstGeom>
      </dgm:spPr>
    </dgm:pt>
    <dgm:pt modelId="{C08B0767-4420-474F-A9F4-608B30B86860}" type="pres">
      <dgm:prSet presAssocID="{729569CE-521E-478F-BF08-E4372EA86D0E}" presName="sibTrans" presStyleLbl="sibTrans2D1" presStyleIdx="0" presStyleCnt="4"/>
      <dgm:spPr/>
    </dgm:pt>
    <dgm:pt modelId="{4D60447D-2434-4835-9AFC-20ABD8C8EFA7}" type="pres">
      <dgm:prSet presAssocID="{729569CE-521E-478F-BF08-E4372EA86D0E}" presName="connectorText" presStyleLbl="sibTrans2D1" presStyleIdx="0" presStyleCnt="4"/>
      <dgm:spPr/>
    </dgm:pt>
    <dgm:pt modelId="{1AA63C2A-6673-422E-9F0A-22297D926426}" type="pres">
      <dgm:prSet presAssocID="{5E4F1117-63BD-48EF-B0B6-5C229F1980CE}" presName="node" presStyleLbl="node1" presStyleIdx="1" presStyleCnt="4">
        <dgm:presLayoutVars>
          <dgm:bulletEnabled val="1"/>
        </dgm:presLayoutVars>
      </dgm:prSet>
      <dgm:spPr>
        <a:xfrm>
          <a:off x="4347639" y="2404514"/>
          <a:ext cx="2048971" cy="2048971"/>
        </a:xfrm>
        <a:prstGeom prst="ellipse">
          <a:avLst/>
        </a:prstGeom>
      </dgm:spPr>
    </dgm:pt>
    <dgm:pt modelId="{7EB7F815-89FF-4E24-AB88-D43EF6BB2E04}" type="pres">
      <dgm:prSet presAssocID="{7E829B30-8ACD-4D4F-B01A-3D4903F59734}" presName="sibTrans" presStyleLbl="sibTrans2D1" presStyleIdx="1" presStyleCnt="4"/>
      <dgm:spPr/>
    </dgm:pt>
    <dgm:pt modelId="{9101F89E-B90D-4CCE-AE8E-04F939F2E8A5}" type="pres">
      <dgm:prSet presAssocID="{7E829B30-8ACD-4D4F-B01A-3D4903F59734}" presName="connectorText" presStyleLbl="sibTrans2D1" presStyleIdx="1" presStyleCnt="4"/>
      <dgm:spPr/>
    </dgm:pt>
    <dgm:pt modelId="{0A5C926D-5622-4857-8878-00F3C83C5094}" type="pres">
      <dgm:prSet presAssocID="{74042862-5520-41D3-9883-29F2E377AD74}" presName="node" presStyleLbl="node1" presStyleIdx="2" presStyleCnt="4">
        <dgm:presLayoutVars>
          <dgm:bulletEnabled val="1"/>
        </dgm:presLayoutVars>
      </dgm:prSet>
      <dgm:spPr/>
    </dgm:pt>
    <dgm:pt modelId="{7D9558EF-4A5F-4CC6-ADCB-046FC74B9FBD}" type="pres">
      <dgm:prSet presAssocID="{99C5F4AB-325C-45AE-9D3A-A99F8BDA688C}" presName="sibTrans" presStyleLbl="sibTrans2D1" presStyleIdx="2" presStyleCnt="4"/>
      <dgm:spPr/>
    </dgm:pt>
    <dgm:pt modelId="{42BA131F-4561-4A76-BA7A-BCFAB8199B56}" type="pres">
      <dgm:prSet presAssocID="{99C5F4AB-325C-45AE-9D3A-A99F8BDA688C}" presName="connectorText" presStyleLbl="sibTrans2D1" presStyleIdx="2" presStyleCnt="4"/>
      <dgm:spPr/>
    </dgm:pt>
    <dgm:pt modelId="{97136330-93AB-4613-93CA-C1FEF95519A4}" type="pres">
      <dgm:prSet presAssocID="{93F1CC17-74AF-4514-A659-1ED1B235C3EE}" presName="node" presStyleLbl="node1" presStyleIdx="3" presStyleCnt="4">
        <dgm:presLayoutVars>
          <dgm:bulletEnabled val="1"/>
        </dgm:presLayoutVars>
      </dgm:prSet>
      <dgm:spPr/>
    </dgm:pt>
    <dgm:pt modelId="{685FBE04-508D-4611-A464-08D96FB43BD5}" type="pres">
      <dgm:prSet presAssocID="{1C666A77-E845-4D39-A697-B44D88F6BA98}" presName="sibTrans" presStyleLbl="sibTrans2D1" presStyleIdx="3" presStyleCnt="4"/>
      <dgm:spPr/>
    </dgm:pt>
    <dgm:pt modelId="{D1131E58-3857-4273-BCFB-3FD0763B0092}" type="pres">
      <dgm:prSet presAssocID="{1C666A77-E845-4D39-A697-B44D88F6BA98}" presName="connectorText" presStyleLbl="sibTrans2D1" presStyleIdx="3" presStyleCnt="4"/>
      <dgm:spPr/>
    </dgm:pt>
  </dgm:ptLst>
  <dgm:cxnLst>
    <dgm:cxn modelId="{897EE50D-A63F-4CD5-92C4-C669CB41EF18}" type="presOf" srcId="{2FC6B88B-18ED-401C-A897-6AADE5D18666}" destId="{2539660B-AA9F-4D93-8073-D578B780C203}" srcOrd="0" destOrd="0" presId="urn:microsoft.com/office/officeart/2005/8/layout/cycle2"/>
    <dgm:cxn modelId="{C8D9B221-C007-4324-B90D-362CA76B214A}" type="presOf" srcId="{1C666A77-E845-4D39-A697-B44D88F6BA98}" destId="{D1131E58-3857-4273-BCFB-3FD0763B0092}" srcOrd="1" destOrd="0" presId="urn:microsoft.com/office/officeart/2005/8/layout/cycle2"/>
    <dgm:cxn modelId="{EADDF03A-1B5C-45B7-A59D-C5D2AA866AEF}" type="presOf" srcId="{93F1CC17-74AF-4514-A659-1ED1B235C3EE}" destId="{97136330-93AB-4613-93CA-C1FEF95519A4}" srcOrd="0" destOrd="0" presId="urn:microsoft.com/office/officeart/2005/8/layout/cycle2"/>
    <dgm:cxn modelId="{0E5ED440-085D-4B39-AEA0-B78D5CC62B5A}" type="presOf" srcId="{729569CE-521E-478F-BF08-E4372EA86D0E}" destId="{C08B0767-4420-474F-A9F4-608B30B86860}" srcOrd="0" destOrd="0" presId="urn:microsoft.com/office/officeart/2005/8/layout/cycle2"/>
    <dgm:cxn modelId="{E509385C-4B2C-4F7F-8434-E0035DA04D0C}" type="presOf" srcId="{99C5F4AB-325C-45AE-9D3A-A99F8BDA688C}" destId="{42BA131F-4561-4A76-BA7A-BCFAB8199B56}" srcOrd="1" destOrd="0" presId="urn:microsoft.com/office/officeart/2005/8/layout/cycle2"/>
    <dgm:cxn modelId="{F1259043-6B85-44CA-B1BB-7845301662B2}" type="presOf" srcId="{99C5F4AB-325C-45AE-9D3A-A99F8BDA688C}" destId="{7D9558EF-4A5F-4CC6-ADCB-046FC74B9FBD}" srcOrd="0" destOrd="0" presId="urn:microsoft.com/office/officeart/2005/8/layout/cycle2"/>
    <dgm:cxn modelId="{39EEC54E-6BBE-4B31-A293-2C0454DDC7B5}" srcId="{2FC6B88B-18ED-401C-A897-6AADE5D18666}" destId="{74042862-5520-41D3-9883-29F2E377AD74}" srcOrd="2" destOrd="0" parTransId="{FC890331-4BFB-45C9-9A9A-A384BF437902}" sibTransId="{99C5F4AB-325C-45AE-9D3A-A99F8BDA688C}"/>
    <dgm:cxn modelId="{B91B354F-6152-421E-BDD1-FF3A177A0BE8}" type="presOf" srcId="{2D6A317A-1DB8-4F15-AE5D-5A7D5AC0E943}" destId="{9DC0DF98-1624-44B0-998A-FBC1B510C4CE}" srcOrd="0" destOrd="0" presId="urn:microsoft.com/office/officeart/2005/8/layout/cycle2"/>
    <dgm:cxn modelId="{720BAE56-11DC-46E3-B0CB-071E534B5722}" type="presOf" srcId="{1C666A77-E845-4D39-A697-B44D88F6BA98}" destId="{685FBE04-508D-4611-A464-08D96FB43BD5}" srcOrd="0" destOrd="0" presId="urn:microsoft.com/office/officeart/2005/8/layout/cycle2"/>
    <dgm:cxn modelId="{4A1E5759-5419-4F63-9CBA-D7D530F0A461}" srcId="{2FC6B88B-18ED-401C-A897-6AADE5D18666}" destId="{5E4F1117-63BD-48EF-B0B6-5C229F1980CE}" srcOrd="1" destOrd="0" parTransId="{E2B3436C-737E-450D-B338-4020742CE38B}" sibTransId="{7E829B30-8ACD-4D4F-B01A-3D4903F59734}"/>
    <dgm:cxn modelId="{3FEBB381-DDFF-4ED2-B8F5-9997D5DD478D}" type="presOf" srcId="{7E829B30-8ACD-4D4F-B01A-3D4903F59734}" destId="{7EB7F815-89FF-4E24-AB88-D43EF6BB2E04}" srcOrd="0" destOrd="0" presId="urn:microsoft.com/office/officeart/2005/8/layout/cycle2"/>
    <dgm:cxn modelId="{A72E0382-4CBE-46C6-B69A-F255E8EA8DD0}" type="presOf" srcId="{729569CE-521E-478F-BF08-E4372EA86D0E}" destId="{4D60447D-2434-4835-9AFC-20ABD8C8EFA7}" srcOrd="1" destOrd="0" presId="urn:microsoft.com/office/officeart/2005/8/layout/cycle2"/>
    <dgm:cxn modelId="{CA7A7EE1-6938-4518-B0BF-CAB2E5429BC0}" type="presOf" srcId="{74042862-5520-41D3-9883-29F2E377AD74}" destId="{0A5C926D-5622-4857-8878-00F3C83C5094}" srcOrd="0" destOrd="0" presId="urn:microsoft.com/office/officeart/2005/8/layout/cycle2"/>
    <dgm:cxn modelId="{070707E7-0713-45DE-94B5-8067D9AF1E59}" srcId="{2FC6B88B-18ED-401C-A897-6AADE5D18666}" destId="{93F1CC17-74AF-4514-A659-1ED1B235C3EE}" srcOrd="3" destOrd="0" parTransId="{BF780F0F-BD52-41A6-A378-4CB185D21F4D}" sibTransId="{1C666A77-E845-4D39-A697-B44D88F6BA98}"/>
    <dgm:cxn modelId="{18885BE7-0BEC-43EF-83BF-35B84E91CA72}" type="presOf" srcId="{5E4F1117-63BD-48EF-B0B6-5C229F1980CE}" destId="{1AA63C2A-6673-422E-9F0A-22297D926426}" srcOrd="0" destOrd="0" presId="urn:microsoft.com/office/officeart/2005/8/layout/cycle2"/>
    <dgm:cxn modelId="{0B3B0CF2-1146-44E1-98E1-2064B1C9FABF}" srcId="{2FC6B88B-18ED-401C-A897-6AADE5D18666}" destId="{2D6A317A-1DB8-4F15-AE5D-5A7D5AC0E943}" srcOrd="0" destOrd="0" parTransId="{B5EA4CD9-403D-4AA9-9916-C9440295D97D}" sibTransId="{729569CE-521E-478F-BF08-E4372EA86D0E}"/>
    <dgm:cxn modelId="{7B4894F5-1812-4FCC-82CB-20A9AC598BAF}" type="presOf" srcId="{7E829B30-8ACD-4D4F-B01A-3D4903F59734}" destId="{9101F89E-B90D-4CCE-AE8E-04F939F2E8A5}" srcOrd="1" destOrd="0" presId="urn:microsoft.com/office/officeart/2005/8/layout/cycle2"/>
    <dgm:cxn modelId="{E7139BEC-64A9-40C6-82A4-7778C8BD1FA3}" type="presParOf" srcId="{2539660B-AA9F-4D93-8073-D578B780C203}" destId="{9DC0DF98-1624-44B0-998A-FBC1B510C4CE}" srcOrd="0" destOrd="0" presId="urn:microsoft.com/office/officeart/2005/8/layout/cycle2"/>
    <dgm:cxn modelId="{6902BC99-19BC-4190-9DEC-AAA2BD3023B1}" type="presParOf" srcId="{2539660B-AA9F-4D93-8073-D578B780C203}" destId="{C08B0767-4420-474F-A9F4-608B30B86860}" srcOrd="1" destOrd="0" presId="urn:microsoft.com/office/officeart/2005/8/layout/cycle2"/>
    <dgm:cxn modelId="{4F398588-20D1-43B8-82AA-1776AF922503}" type="presParOf" srcId="{C08B0767-4420-474F-A9F4-608B30B86860}" destId="{4D60447D-2434-4835-9AFC-20ABD8C8EFA7}" srcOrd="0" destOrd="0" presId="urn:microsoft.com/office/officeart/2005/8/layout/cycle2"/>
    <dgm:cxn modelId="{260C12AC-C85A-4927-BFEB-9F9A22553FDD}" type="presParOf" srcId="{2539660B-AA9F-4D93-8073-D578B780C203}" destId="{1AA63C2A-6673-422E-9F0A-22297D926426}" srcOrd="2" destOrd="0" presId="urn:microsoft.com/office/officeart/2005/8/layout/cycle2"/>
    <dgm:cxn modelId="{1CB6B1E4-56D6-4BF6-9F76-C119F10DEF22}" type="presParOf" srcId="{2539660B-AA9F-4D93-8073-D578B780C203}" destId="{7EB7F815-89FF-4E24-AB88-D43EF6BB2E04}" srcOrd="3" destOrd="0" presId="urn:microsoft.com/office/officeart/2005/8/layout/cycle2"/>
    <dgm:cxn modelId="{37C8D298-3DED-4F02-954B-563EFB667549}" type="presParOf" srcId="{7EB7F815-89FF-4E24-AB88-D43EF6BB2E04}" destId="{9101F89E-B90D-4CCE-AE8E-04F939F2E8A5}" srcOrd="0" destOrd="0" presId="urn:microsoft.com/office/officeart/2005/8/layout/cycle2"/>
    <dgm:cxn modelId="{6CD0CB0F-8952-4B7D-9769-B29C60502F86}" type="presParOf" srcId="{2539660B-AA9F-4D93-8073-D578B780C203}" destId="{0A5C926D-5622-4857-8878-00F3C83C5094}" srcOrd="4" destOrd="0" presId="urn:microsoft.com/office/officeart/2005/8/layout/cycle2"/>
    <dgm:cxn modelId="{C53ED54B-CC5D-4440-8AFF-A4AA2B7F3524}" type="presParOf" srcId="{2539660B-AA9F-4D93-8073-D578B780C203}" destId="{7D9558EF-4A5F-4CC6-ADCB-046FC74B9FBD}" srcOrd="5" destOrd="0" presId="urn:microsoft.com/office/officeart/2005/8/layout/cycle2"/>
    <dgm:cxn modelId="{5BBEBAD8-4A68-48C9-BCD0-626862906533}" type="presParOf" srcId="{7D9558EF-4A5F-4CC6-ADCB-046FC74B9FBD}" destId="{42BA131F-4561-4A76-BA7A-BCFAB8199B56}" srcOrd="0" destOrd="0" presId="urn:microsoft.com/office/officeart/2005/8/layout/cycle2"/>
    <dgm:cxn modelId="{C56A7868-051E-4D66-8BF5-8BEF3B2EA53C}" type="presParOf" srcId="{2539660B-AA9F-4D93-8073-D578B780C203}" destId="{97136330-93AB-4613-93CA-C1FEF95519A4}" srcOrd="6" destOrd="0" presId="urn:microsoft.com/office/officeart/2005/8/layout/cycle2"/>
    <dgm:cxn modelId="{BC8823C3-EA93-47B4-8AA4-6535263BF126}" type="presParOf" srcId="{2539660B-AA9F-4D93-8073-D578B780C203}" destId="{685FBE04-508D-4611-A464-08D96FB43BD5}" srcOrd="7" destOrd="0" presId="urn:microsoft.com/office/officeart/2005/8/layout/cycle2"/>
    <dgm:cxn modelId="{8C1F1898-4845-4E93-B6C1-85A2A7E9E2AF}" type="presParOf" srcId="{685FBE04-508D-4611-A464-08D96FB43BD5}" destId="{D1131E58-3857-4273-BCFB-3FD0763B0092}"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FC6B88B-18ED-401C-A897-6AADE5D1866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IN"/>
        </a:p>
      </dgm:t>
    </dgm:pt>
    <dgm:pt modelId="{2D6A317A-1DB8-4F15-AE5D-5A7D5AC0E943}">
      <dgm:prSe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15240" tIns="15240" rIns="15240" bIns="15240" numCol="1" spcCol="1270" anchor="ctr" anchorCtr="0"/>
        <a:lstStyle/>
        <a:p>
          <a:pPr marL="0" lvl="0" indent="0" algn="ctr" defTabSz="533400">
            <a:lnSpc>
              <a:spcPct val="90000"/>
            </a:lnSpc>
            <a:spcBef>
              <a:spcPct val="0"/>
            </a:spcBef>
            <a:spcAft>
              <a:spcPct val="35000"/>
            </a:spcAft>
            <a:buNone/>
          </a:pPr>
          <a:r>
            <a:rPr lang="en-IN" sz="1200" kern="1200" dirty="0">
              <a:solidFill>
                <a:prstClr val="white"/>
              </a:solidFill>
              <a:latin typeface="Calibri" panose="020F0502020204030204"/>
              <a:ea typeface="+mn-ea"/>
              <a:cs typeface="+mn-cs"/>
            </a:rPr>
            <a:t>Collection</a:t>
          </a:r>
        </a:p>
      </dgm:t>
    </dgm:pt>
    <dgm:pt modelId="{B5EA4CD9-403D-4AA9-9916-C9440295D97D}" type="parTrans" cxnId="{0B3B0CF2-1146-44E1-98E1-2064B1C9FABF}">
      <dgm:prSet/>
      <dgm:spPr/>
      <dgm:t>
        <a:bodyPr/>
        <a:lstStyle/>
        <a:p>
          <a:endParaRPr lang="en-IN"/>
        </a:p>
      </dgm:t>
    </dgm:pt>
    <dgm:pt modelId="{729569CE-521E-478F-BF08-E4372EA86D0E}" type="sibTrans" cxnId="{0B3B0CF2-1146-44E1-98E1-2064B1C9FABF}">
      <dgm:prSet/>
      <dgm:spPr/>
      <dgm:t>
        <a:bodyPr/>
        <a:lstStyle/>
        <a:p>
          <a:endParaRPr lang="en-IN"/>
        </a:p>
      </dgm:t>
    </dgm:pt>
    <dgm:pt modelId="{5E4F1117-63BD-48EF-B0B6-5C229F1980CE}">
      <dgm:prSe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15240" tIns="15240" rIns="15240" bIns="15240" numCol="1" spcCol="1270" anchor="ctr" anchorCtr="0"/>
        <a:lstStyle/>
        <a:p>
          <a:pPr marL="0" lvl="0" indent="0" algn="ctr" defTabSz="533400">
            <a:lnSpc>
              <a:spcPct val="90000"/>
            </a:lnSpc>
            <a:spcBef>
              <a:spcPct val="0"/>
            </a:spcBef>
            <a:spcAft>
              <a:spcPct val="35000"/>
            </a:spcAft>
            <a:buNone/>
          </a:pPr>
          <a:r>
            <a:rPr lang="en-IN" sz="1200" kern="1200" dirty="0">
              <a:solidFill>
                <a:prstClr val="white"/>
              </a:solidFill>
              <a:latin typeface="Calibri" panose="020F0502020204030204"/>
              <a:ea typeface="+mn-ea"/>
              <a:cs typeface="+mn-cs"/>
            </a:rPr>
            <a:t>Data Cleaning</a:t>
          </a:r>
        </a:p>
      </dgm:t>
    </dgm:pt>
    <dgm:pt modelId="{E2B3436C-737E-450D-B338-4020742CE38B}" type="parTrans" cxnId="{4A1E5759-5419-4F63-9CBA-D7D530F0A461}">
      <dgm:prSet/>
      <dgm:spPr/>
      <dgm:t>
        <a:bodyPr/>
        <a:lstStyle/>
        <a:p>
          <a:endParaRPr lang="en-IN"/>
        </a:p>
      </dgm:t>
    </dgm:pt>
    <dgm:pt modelId="{7E829B30-8ACD-4D4F-B01A-3D4903F59734}" type="sibTrans" cxnId="{4A1E5759-5419-4F63-9CBA-D7D530F0A461}">
      <dgm:prSet/>
      <dgm:spPr/>
      <dgm:t>
        <a:bodyPr/>
        <a:lstStyle/>
        <a:p>
          <a:endParaRPr lang="en-IN"/>
        </a:p>
      </dgm:t>
    </dgm:pt>
    <dgm:pt modelId="{74042862-5520-41D3-9883-29F2E377AD74}">
      <dgm:prSet custT="1"/>
      <dgm:spPr>
        <a:solidFill>
          <a:srgbClr val="ED7D31"/>
        </a:solidFill>
        <a:ln w="76200" cap="flat" cmpd="sng" algn="ctr">
          <a:solidFill>
            <a:srgbClr val="00B050"/>
          </a:solidFill>
          <a:prstDash val="solid"/>
          <a:miter lim="800000"/>
        </a:ln>
        <a:effectLst/>
      </dgm:spPr>
      <dgm:t>
        <a:bodyPr spcFirstLastPara="0" vert="horz" wrap="square" lIns="15240" tIns="15240" rIns="15240" bIns="15240" numCol="1" spcCol="1270" anchor="ctr" anchorCtr="0"/>
        <a:lstStyle/>
        <a:p>
          <a:pPr marL="0" lvl="0" indent="0" algn="ctr" defTabSz="533400">
            <a:lnSpc>
              <a:spcPct val="90000"/>
            </a:lnSpc>
            <a:spcBef>
              <a:spcPct val="0"/>
            </a:spcBef>
            <a:spcAft>
              <a:spcPct val="35000"/>
            </a:spcAft>
            <a:buNone/>
          </a:pPr>
          <a:r>
            <a:rPr lang="en-IN" sz="1200" kern="1200" dirty="0">
              <a:solidFill>
                <a:prstClr val="white"/>
              </a:solidFill>
              <a:latin typeface="Calibri" panose="020F0502020204030204"/>
              <a:ea typeface="+mn-ea"/>
              <a:cs typeface="+mn-cs"/>
            </a:rPr>
            <a:t>reporting/visualization</a:t>
          </a:r>
        </a:p>
      </dgm:t>
    </dgm:pt>
    <dgm:pt modelId="{FC890331-4BFB-45C9-9A9A-A384BF437902}" type="parTrans" cxnId="{39EEC54E-6BBE-4B31-A293-2C0454DDC7B5}">
      <dgm:prSet/>
      <dgm:spPr/>
      <dgm:t>
        <a:bodyPr/>
        <a:lstStyle/>
        <a:p>
          <a:endParaRPr lang="en-IN"/>
        </a:p>
      </dgm:t>
    </dgm:pt>
    <dgm:pt modelId="{99C5F4AB-325C-45AE-9D3A-A99F8BDA688C}" type="sibTrans" cxnId="{39EEC54E-6BBE-4B31-A293-2C0454DDC7B5}">
      <dgm:prSet/>
      <dgm:spPr/>
      <dgm:t>
        <a:bodyPr/>
        <a:lstStyle/>
        <a:p>
          <a:endParaRPr lang="en-IN"/>
        </a:p>
      </dgm:t>
    </dgm:pt>
    <dgm:pt modelId="{93F1CC17-74AF-4514-A659-1ED1B235C3EE}">
      <dgm:prSet/>
      <dgm:spPr/>
      <dgm:t>
        <a:bodyPr/>
        <a:lstStyle/>
        <a:p>
          <a:r>
            <a:rPr lang="en-IN"/>
            <a:t>Decision Making/Prediction</a:t>
          </a:r>
        </a:p>
      </dgm:t>
    </dgm:pt>
    <dgm:pt modelId="{BF780F0F-BD52-41A6-A378-4CB185D21F4D}" type="parTrans" cxnId="{070707E7-0713-45DE-94B5-8067D9AF1E59}">
      <dgm:prSet/>
      <dgm:spPr/>
      <dgm:t>
        <a:bodyPr/>
        <a:lstStyle/>
        <a:p>
          <a:endParaRPr lang="en-IN"/>
        </a:p>
      </dgm:t>
    </dgm:pt>
    <dgm:pt modelId="{1C666A77-E845-4D39-A697-B44D88F6BA98}" type="sibTrans" cxnId="{070707E7-0713-45DE-94B5-8067D9AF1E59}">
      <dgm:prSet/>
      <dgm:spPr/>
      <dgm:t>
        <a:bodyPr/>
        <a:lstStyle/>
        <a:p>
          <a:endParaRPr lang="en-IN"/>
        </a:p>
      </dgm:t>
    </dgm:pt>
    <dgm:pt modelId="{2539660B-AA9F-4D93-8073-D578B780C203}" type="pres">
      <dgm:prSet presAssocID="{2FC6B88B-18ED-401C-A897-6AADE5D18666}" presName="cycle" presStyleCnt="0">
        <dgm:presLayoutVars>
          <dgm:dir/>
          <dgm:resizeHandles val="exact"/>
        </dgm:presLayoutVars>
      </dgm:prSet>
      <dgm:spPr/>
    </dgm:pt>
    <dgm:pt modelId="{9DC0DF98-1624-44B0-998A-FBC1B510C4CE}" type="pres">
      <dgm:prSet presAssocID="{2D6A317A-1DB8-4F15-AE5D-5A7D5AC0E943}" presName="node" presStyleLbl="node1" presStyleIdx="0" presStyleCnt="4">
        <dgm:presLayoutVars>
          <dgm:bulletEnabled val="1"/>
        </dgm:presLayoutVars>
      </dgm:prSet>
      <dgm:spPr>
        <a:xfrm>
          <a:off x="2173909" y="230783"/>
          <a:ext cx="2048971" cy="2048971"/>
        </a:xfrm>
        <a:prstGeom prst="ellipse">
          <a:avLst/>
        </a:prstGeom>
      </dgm:spPr>
    </dgm:pt>
    <dgm:pt modelId="{C08B0767-4420-474F-A9F4-608B30B86860}" type="pres">
      <dgm:prSet presAssocID="{729569CE-521E-478F-BF08-E4372EA86D0E}" presName="sibTrans" presStyleLbl="sibTrans2D1" presStyleIdx="0" presStyleCnt="4"/>
      <dgm:spPr/>
    </dgm:pt>
    <dgm:pt modelId="{4D60447D-2434-4835-9AFC-20ABD8C8EFA7}" type="pres">
      <dgm:prSet presAssocID="{729569CE-521E-478F-BF08-E4372EA86D0E}" presName="connectorText" presStyleLbl="sibTrans2D1" presStyleIdx="0" presStyleCnt="4"/>
      <dgm:spPr/>
    </dgm:pt>
    <dgm:pt modelId="{1AA63C2A-6673-422E-9F0A-22297D926426}" type="pres">
      <dgm:prSet presAssocID="{5E4F1117-63BD-48EF-B0B6-5C229F1980CE}" presName="node" presStyleLbl="node1" presStyleIdx="1" presStyleCnt="4">
        <dgm:presLayoutVars>
          <dgm:bulletEnabled val="1"/>
        </dgm:presLayoutVars>
      </dgm:prSet>
      <dgm:spPr>
        <a:xfrm>
          <a:off x="4347639" y="2404514"/>
          <a:ext cx="2048971" cy="2048971"/>
        </a:xfrm>
        <a:prstGeom prst="ellipse">
          <a:avLst/>
        </a:prstGeom>
      </dgm:spPr>
    </dgm:pt>
    <dgm:pt modelId="{7EB7F815-89FF-4E24-AB88-D43EF6BB2E04}" type="pres">
      <dgm:prSet presAssocID="{7E829B30-8ACD-4D4F-B01A-3D4903F59734}" presName="sibTrans" presStyleLbl="sibTrans2D1" presStyleIdx="1" presStyleCnt="4"/>
      <dgm:spPr/>
    </dgm:pt>
    <dgm:pt modelId="{9101F89E-B90D-4CCE-AE8E-04F939F2E8A5}" type="pres">
      <dgm:prSet presAssocID="{7E829B30-8ACD-4D4F-B01A-3D4903F59734}" presName="connectorText" presStyleLbl="sibTrans2D1" presStyleIdx="1" presStyleCnt="4"/>
      <dgm:spPr/>
    </dgm:pt>
    <dgm:pt modelId="{0A5C926D-5622-4857-8878-00F3C83C5094}" type="pres">
      <dgm:prSet presAssocID="{74042862-5520-41D3-9883-29F2E377AD74}" presName="node" presStyleLbl="node1" presStyleIdx="2" presStyleCnt="4">
        <dgm:presLayoutVars>
          <dgm:bulletEnabled val="1"/>
        </dgm:presLayoutVars>
      </dgm:prSet>
      <dgm:spPr>
        <a:xfrm>
          <a:off x="2173909" y="4578244"/>
          <a:ext cx="2048971" cy="2048971"/>
        </a:xfrm>
        <a:prstGeom prst="ellipse">
          <a:avLst/>
        </a:prstGeom>
      </dgm:spPr>
    </dgm:pt>
    <dgm:pt modelId="{7D9558EF-4A5F-4CC6-ADCB-046FC74B9FBD}" type="pres">
      <dgm:prSet presAssocID="{99C5F4AB-325C-45AE-9D3A-A99F8BDA688C}" presName="sibTrans" presStyleLbl="sibTrans2D1" presStyleIdx="2" presStyleCnt="4"/>
      <dgm:spPr/>
    </dgm:pt>
    <dgm:pt modelId="{42BA131F-4561-4A76-BA7A-BCFAB8199B56}" type="pres">
      <dgm:prSet presAssocID="{99C5F4AB-325C-45AE-9D3A-A99F8BDA688C}" presName="connectorText" presStyleLbl="sibTrans2D1" presStyleIdx="2" presStyleCnt="4"/>
      <dgm:spPr/>
    </dgm:pt>
    <dgm:pt modelId="{97136330-93AB-4613-93CA-C1FEF95519A4}" type="pres">
      <dgm:prSet presAssocID="{93F1CC17-74AF-4514-A659-1ED1B235C3EE}" presName="node" presStyleLbl="node1" presStyleIdx="3" presStyleCnt="4">
        <dgm:presLayoutVars>
          <dgm:bulletEnabled val="1"/>
        </dgm:presLayoutVars>
      </dgm:prSet>
      <dgm:spPr/>
    </dgm:pt>
    <dgm:pt modelId="{685FBE04-508D-4611-A464-08D96FB43BD5}" type="pres">
      <dgm:prSet presAssocID="{1C666A77-E845-4D39-A697-B44D88F6BA98}" presName="sibTrans" presStyleLbl="sibTrans2D1" presStyleIdx="3" presStyleCnt="4"/>
      <dgm:spPr/>
    </dgm:pt>
    <dgm:pt modelId="{D1131E58-3857-4273-BCFB-3FD0763B0092}" type="pres">
      <dgm:prSet presAssocID="{1C666A77-E845-4D39-A697-B44D88F6BA98}" presName="connectorText" presStyleLbl="sibTrans2D1" presStyleIdx="3" presStyleCnt="4"/>
      <dgm:spPr/>
    </dgm:pt>
  </dgm:ptLst>
  <dgm:cxnLst>
    <dgm:cxn modelId="{897EE50D-A63F-4CD5-92C4-C669CB41EF18}" type="presOf" srcId="{2FC6B88B-18ED-401C-A897-6AADE5D18666}" destId="{2539660B-AA9F-4D93-8073-D578B780C203}" srcOrd="0" destOrd="0" presId="urn:microsoft.com/office/officeart/2005/8/layout/cycle2"/>
    <dgm:cxn modelId="{C8D9B221-C007-4324-B90D-362CA76B214A}" type="presOf" srcId="{1C666A77-E845-4D39-A697-B44D88F6BA98}" destId="{D1131E58-3857-4273-BCFB-3FD0763B0092}" srcOrd="1" destOrd="0" presId="urn:microsoft.com/office/officeart/2005/8/layout/cycle2"/>
    <dgm:cxn modelId="{EADDF03A-1B5C-45B7-A59D-C5D2AA866AEF}" type="presOf" srcId="{93F1CC17-74AF-4514-A659-1ED1B235C3EE}" destId="{97136330-93AB-4613-93CA-C1FEF95519A4}" srcOrd="0" destOrd="0" presId="urn:microsoft.com/office/officeart/2005/8/layout/cycle2"/>
    <dgm:cxn modelId="{0E5ED440-085D-4B39-AEA0-B78D5CC62B5A}" type="presOf" srcId="{729569CE-521E-478F-BF08-E4372EA86D0E}" destId="{C08B0767-4420-474F-A9F4-608B30B86860}" srcOrd="0" destOrd="0" presId="urn:microsoft.com/office/officeart/2005/8/layout/cycle2"/>
    <dgm:cxn modelId="{E509385C-4B2C-4F7F-8434-E0035DA04D0C}" type="presOf" srcId="{99C5F4AB-325C-45AE-9D3A-A99F8BDA688C}" destId="{42BA131F-4561-4A76-BA7A-BCFAB8199B56}" srcOrd="1" destOrd="0" presId="urn:microsoft.com/office/officeart/2005/8/layout/cycle2"/>
    <dgm:cxn modelId="{F1259043-6B85-44CA-B1BB-7845301662B2}" type="presOf" srcId="{99C5F4AB-325C-45AE-9D3A-A99F8BDA688C}" destId="{7D9558EF-4A5F-4CC6-ADCB-046FC74B9FBD}" srcOrd="0" destOrd="0" presId="urn:microsoft.com/office/officeart/2005/8/layout/cycle2"/>
    <dgm:cxn modelId="{39EEC54E-6BBE-4B31-A293-2C0454DDC7B5}" srcId="{2FC6B88B-18ED-401C-A897-6AADE5D18666}" destId="{74042862-5520-41D3-9883-29F2E377AD74}" srcOrd="2" destOrd="0" parTransId="{FC890331-4BFB-45C9-9A9A-A384BF437902}" sibTransId="{99C5F4AB-325C-45AE-9D3A-A99F8BDA688C}"/>
    <dgm:cxn modelId="{B91B354F-6152-421E-BDD1-FF3A177A0BE8}" type="presOf" srcId="{2D6A317A-1DB8-4F15-AE5D-5A7D5AC0E943}" destId="{9DC0DF98-1624-44B0-998A-FBC1B510C4CE}" srcOrd="0" destOrd="0" presId="urn:microsoft.com/office/officeart/2005/8/layout/cycle2"/>
    <dgm:cxn modelId="{720BAE56-11DC-46E3-B0CB-071E534B5722}" type="presOf" srcId="{1C666A77-E845-4D39-A697-B44D88F6BA98}" destId="{685FBE04-508D-4611-A464-08D96FB43BD5}" srcOrd="0" destOrd="0" presId="urn:microsoft.com/office/officeart/2005/8/layout/cycle2"/>
    <dgm:cxn modelId="{4A1E5759-5419-4F63-9CBA-D7D530F0A461}" srcId="{2FC6B88B-18ED-401C-A897-6AADE5D18666}" destId="{5E4F1117-63BD-48EF-B0B6-5C229F1980CE}" srcOrd="1" destOrd="0" parTransId="{E2B3436C-737E-450D-B338-4020742CE38B}" sibTransId="{7E829B30-8ACD-4D4F-B01A-3D4903F59734}"/>
    <dgm:cxn modelId="{3FEBB381-DDFF-4ED2-B8F5-9997D5DD478D}" type="presOf" srcId="{7E829B30-8ACD-4D4F-B01A-3D4903F59734}" destId="{7EB7F815-89FF-4E24-AB88-D43EF6BB2E04}" srcOrd="0" destOrd="0" presId="urn:microsoft.com/office/officeart/2005/8/layout/cycle2"/>
    <dgm:cxn modelId="{A72E0382-4CBE-46C6-B69A-F255E8EA8DD0}" type="presOf" srcId="{729569CE-521E-478F-BF08-E4372EA86D0E}" destId="{4D60447D-2434-4835-9AFC-20ABD8C8EFA7}" srcOrd="1" destOrd="0" presId="urn:microsoft.com/office/officeart/2005/8/layout/cycle2"/>
    <dgm:cxn modelId="{CA7A7EE1-6938-4518-B0BF-CAB2E5429BC0}" type="presOf" srcId="{74042862-5520-41D3-9883-29F2E377AD74}" destId="{0A5C926D-5622-4857-8878-00F3C83C5094}" srcOrd="0" destOrd="0" presId="urn:microsoft.com/office/officeart/2005/8/layout/cycle2"/>
    <dgm:cxn modelId="{070707E7-0713-45DE-94B5-8067D9AF1E59}" srcId="{2FC6B88B-18ED-401C-A897-6AADE5D18666}" destId="{93F1CC17-74AF-4514-A659-1ED1B235C3EE}" srcOrd="3" destOrd="0" parTransId="{BF780F0F-BD52-41A6-A378-4CB185D21F4D}" sibTransId="{1C666A77-E845-4D39-A697-B44D88F6BA98}"/>
    <dgm:cxn modelId="{18885BE7-0BEC-43EF-83BF-35B84E91CA72}" type="presOf" srcId="{5E4F1117-63BD-48EF-B0B6-5C229F1980CE}" destId="{1AA63C2A-6673-422E-9F0A-22297D926426}" srcOrd="0" destOrd="0" presId="urn:microsoft.com/office/officeart/2005/8/layout/cycle2"/>
    <dgm:cxn modelId="{0B3B0CF2-1146-44E1-98E1-2064B1C9FABF}" srcId="{2FC6B88B-18ED-401C-A897-6AADE5D18666}" destId="{2D6A317A-1DB8-4F15-AE5D-5A7D5AC0E943}" srcOrd="0" destOrd="0" parTransId="{B5EA4CD9-403D-4AA9-9916-C9440295D97D}" sibTransId="{729569CE-521E-478F-BF08-E4372EA86D0E}"/>
    <dgm:cxn modelId="{7B4894F5-1812-4FCC-82CB-20A9AC598BAF}" type="presOf" srcId="{7E829B30-8ACD-4D4F-B01A-3D4903F59734}" destId="{9101F89E-B90D-4CCE-AE8E-04F939F2E8A5}" srcOrd="1" destOrd="0" presId="urn:microsoft.com/office/officeart/2005/8/layout/cycle2"/>
    <dgm:cxn modelId="{E7139BEC-64A9-40C6-82A4-7778C8BD1FA3}" type="presParOf" srcId="{2539660B-AA9F-4D93-8073-D578B780C203}" destId="{9DC0DF98-1624-44B0-998A-FBC1B510C4CE}" srcOrd="0" destOrd="0" presId="urn:microsoft.com/office/officeart/2005/8/layout/cycle2"/>
    <dgm:cxn modelId="{6902BC99-19BC-4190-9DEC-AAA2BD3023B1}" type="presParOf" srcId="{2539660B-AA9F-4D93-8073-D578B780C203}" destId="{C08B0767-4420-474F-A9F4-608B30B86860}" srcOrd="1" destOrd="0" presId="urn:microsoft.com/office/officeart/2005/8/layout/cycle2"/>
    <dgm:cxn modelId="{4F398588-20D1-43B8-82AA-1776AF922503}" type="presParOf" srcId="{C08B0767-4420-474F-A9F4-608B30B86860}" destId="{4D60447D-2434-4835-9AFC-20ABD8C8EFA7}" srcOrd="0" destOrd="0" presId="urn:microsoft.com/office/officeart/2005/8/layout/cycle2"/>
    <dgm:cxn modelId="{260C12AC-C85A-4927-BFEB-9F9A22553FDD}" type="presParOf" srcId="{2539660B-AA9F-4D93-8073-D578B780C203}" destId="{1AA63C2A-6673-422E-9F0A-22297D926426}" srcOrd="2" destOrd="0" presId="urn:microsoft.com/office/officeart/2005/8/layout/cycle2"/>
    <dgm:cxn modelId="{1CB6B1E4-56D6-4BF6-9F76-C119F10DEF22}" type="presParOf" srcId="{2539660B-AA9F-4D93-8073-D578B780C203}" destId="{7EB7F815-89FF-4E24-AB88-D43EF6BB2E04}" srcOrd="3" destOrd="0" presId="urn:microsoft.com/office/officeart/2005/8/layout/cycle2"/>
    <dgm:cxn modelId="{37C8D298-3DED-4F02-954B-563EFB667549}" type="presParOf" srcId="{7EB7F815-89FF-4E24-AB88-D43EF6BB2E04}" destId="{9101F89E-B90D-4CCE-AE8E-04F939F2E8A5}" srcOrd="0" destOrd="0" presId="urn:microsoft.com/office/officeart/2005/8/layout/cycle2"/>
    <dgm:cxn modelId="{6CD0CB0F-8952-4B7D-9769-B29C60502F86}" type="presParOf" srcId="{2539660B-AA9F-4D93-8073-D578B780C203}" destId="{0A5C926D-5622-4857-8878-00F3C83C5094}" srcOrd="4" destOrd="0" presId="urn:microsoft.com/office/officeart/2005/8/layout/cycle2"/>
    <dgm:cxn modelId="{C53ED54B-CC5D-4440-8AFF-A4AA2B7F3524}" type="presParOf" srcId="{2539660B-AA9F-4D93-8073-D578B780C203}" destId="{7D9558EF-4A5F-4CC6-ADCB-046FC74B9FBD}" srcOrd="5" destOrd="0" presId="urn:microsoft.com/office/officeart/2005/8/layout/cycle2"/>
    <dgm:cxn modelId="{5BBEBAD8-4A68-48C9-BCD0-626862906533}" type="presParOf" srcId="{7D9558EF-4A5F-4CC6-ADCB-046FC74B9FBD}" destId="{42BA131F-4561-4A76-BA7A-BCFAB8199B56}" srcOrd="0" destOrd="0" presId="urn:microsoft.com/office/officeart/2005/8/layout/cycle2"/>
    <dgm:cxn modelId="{C56A7868-051E-4D66-8BF5-8BEF3B2EA53C}" type="presParOf" srcId="{2539660B-AA9F-4D93-8073-D578B780C203}" destId="{97136330-93AB-4613-93CA-C1FEF95519A4}" srcOrd="6" destOrd="0" presId="urn:microsoft.com/office/officeart/2005/8/layout/cycle2"/>
    <dgm:cxn modelId="{BC8823C3-EA93-47B4-8AA4-6535263BF126}" type="presParOf" srcId="{2539660B-AA9F-4D93-8073-D578B780C203}" destId="{685FBE04-508D-4611-A464-08D96FB43BD5}" srcOrd="7" destOrd="0" presId="urn:microsoft.com/office/officeart/2005/8/layout/cycle2"/>
    <dgm:cxn modelId="{8C1F1898-4845-4E93-B6C1-85A2A7E9E2AF}" type="presParOf" srcId="{685FBE04-508D-4611-A464-08D96FB43BD5}" destId="{D1131E58-3857-4273-BCFB-3FD0763B0092}"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FC6B88B-18ED-401C-A897-6AADE5D1866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IN"/>
        </a:p>
      </dgm:t>
    </dgm:pt>
    <dgm:pt modelId="{2D6A317A-1DB8-4F15-AE5D-5A7D5AC0E943}">
      <dgm:prSe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15240" tIns="15240" rIns="15240" bIns="15240" numCol="1" spcCol="1270" anchor="ctr" anchorCtr="0"/>
        <a:lstStyle/>
        <a:p>
          <a:pPr marL="0" lvl="0" indent="0" algn="ctr" defTabSz="533400">
            <a:lnSpc>
              <a:spcPct val="90000"/>
            </a:lnSpc>
            <a:spcBef>
              <a:spcPct val="0"/>
            </a:spcBef>
            <a:spcAft>
              <a:spcPct val="35000"/>
            </a:spcAft>
            <a:buNone/>
          </a:pPr>
          <a:r>
            <a:rPr lang="en-IN" sz="1200" kern="1200" dirty="0">
              <a:solidFill>
                <a:prstClr val="white"/>
              </a:solidFill>
              <a:latin typeface="Calibri" panose="020F0502020204030204"/>
              <a:ea typeface="+mn-ea"/>
              <a:cs typeface="+mn-cs"/>
            </a:rPr>
            <a:t>Collection</a:t>
          </a:r>
        </a:p>
      </dgm:t>
    </dgm:pt>
    <dgm:pt modelId="{B5EA4CD9-403D-4AA9-9916-C9440295D97D}" type="parTrans" cxnId="{0B3B0CF2-1146-44E1-98E1-2064B1C9FABF}">
      <dgm:prSet/>
      <dgm:spPr/>
      <dgm:t>
        <a:bodyPr/>
        <a:lstStyle/>
        <a:p>
          <a:endParaRPr lang="en-IN"/>
        </a:p>
      </dgm:t>
    </dgm:pt>
    <dgm:pt modelId="{729569CE-521E-478F-BF08-E4372EA86D0E}" type="sibTrans" cxnId="{0B3B0CF2-1146-44E1-98E1-2064B1C9FABF}">
      <dgm:prSet/>
      <dgm:spPr/>
      <dgm:t>
        <a:bodyPr/>
        <a:lstStyle/>
        <a:p>
          <a:endParaRPr lang="en-IN"/>
        </a:p>
      </dgm:t>
    </dgm:pt>
    <dgm:pt modelId="{5E4F1117-63BD-48EF-B0B6-5C229F1980CE}">
      <dgm:prSe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15240" tIns="15240" rIns="15240" bIns="15240" numCol="1" spcCol="1270" anchor="ctr" anchorCtr="0"/>
        <a:lstStyle/>
        <a:p>
          <a:pPr marL="0" lvl="0" indent="0" algn="ctr" defTabSz="533400">
            <a:lnSpc>
              <a:spcPct val="90000"/>
            </a:lnSpc>
            <a:spcBef>
              <a:spcPct val="0"/>
            </a:spcBef>
            <a:spcAft>
              <a:spcPct val="35000"/>
            </a:spcAft>
            <a:buNone/>
          </a:pPr>
          <a:r>
            <a:rPr lang="en-IN" sz="1200" kern="1200" dirty="0">
              <a:solidFill>
                <a:prstClr val="white"/>
              </a:solidFill>
              <a:latin typeface="Calibri" panose="020F0502020204030204"/>
              <a:ea typeface="+mn-ea"/>
              <a:cs typeface="+mn-cs"/>
            </a:rPr>
            <a:t>data cleaning</a:t>
          </a:r>
        </a:p>
      </dgm:t>
    </dgm:pt>
    <dgm:pt modelId="{E2B3436C-737E-450D-B338-4020742CE38B}" type="parTrans" cxnId="{4A1E5759-5419-4F63-9CBA-D7D530F0A461}">
      <dgm:prSet/>
      <dgm:spPr/>
      <dgm:t>
        <a:bodyPr/>
        <a:lstStyle/>
        <a:p>
          <a:endParaRPr lang="en-IN"/>
        </a:p>
      </dgm:t>
    </dgm:pt>
    <dgm:pt modelId="{7E829B30-8ACD-4D4F-B01A-3D4903F59734}" type="sibTrans" cxnId="{4A1E5759-5419-4F63-9CBA-D7D530F0A461}">
      <dgm:prSet/>
      <dgm:spPr/>
      <dgm:t>
        <a:bodyPr/>
        <a:lstStyle/>
        <a:p>
          <a:endParaRPr lang="en-IN"/>
        </a:p>
      </dgm:t>
    </dgm:pt>
    <dgm:pt modelId="{74042862-5520-41D3-9883-29F2E377AD74}">
      <dgm:prSet/>
      <dgm:spPr/>
      <dgm:t>
        <a:bodyPr/>
        <a:lstStyle/>
        <a:p>
          <a:r>
            <a:rPr lang="en-IN" dirty="0"/>
            <a:t>reporting/visualization</a:t>
          </a:r>
        </a:p>
      </dgm:t>
    </dgm:pt>
    <dgm:pt modelId="{FC890331-4BFB-45C9-9A9A-A384BF437902}" type="parTrans" cxnId="{39EEC54E-6BBE-4B31-A293-2C0454DDC7B5}">
      <dgm:prSet/>
      <dgm:spPr/>
      <dgm:t>
        <a:bodyPr/>
        <a:lstStyle/>
        <a:p>
          <a:endParaRPr lang="en-IN"/>
        </a:p>
      </dgm:t>
    </dgm:pt>
    <dgm:pt modelId="{99C5F4AB-325C-45AE-9D3A-A99F8BDA688C}" type="sibTrans" cxnId="{39EEC54E-6BBE-4B31-A293-2C0454DDC7B5}">
      <dgm:prSet/>
      <dgm:spPr/>
      <dgm:t>
        <a:bodyPr/>
        <a:lstStyle/>
        <a:p>
          <a:endParaRPr lang="en-IN"/>
        </a:p>
      </dgm:t>
    </dgm:pt>
    <dgm:pt modelId="{93F1CC17-74AF-4514-A659-1ED1B235C3EE}">
      <dgm:prSet custT="1"/>
      <dgm:spPr>
        <a:solidFill>
          <a:srgbClr val="ED7D31"/>
        </a:solidFill>
        <a:ln w="76200" cap="flat" cmpd="sng" algn="ctr">
          <a:solidFill>
            <a:srgbClr val="00B050"/>
          </a:solidFill>
          <a:prstDash val="solid"/>
          <a:miter lim="800000"/>
        </a:ln>
        <a:effectLst/>
      </dgm:spPr>
      <dgm:t>
        <a:bodyPr spcFirstLastPara="0" vert="horz" wrap="square" lIns="15240" tIns="15240" rIns="15240" bIns="15240" numCol="1" spcCol="1270" anchor="ctr" anchorCtr="0"/>
        <a:lstStyle/>
        <a:p>
          <a:pPr marL="0" lvl="0" indent="0" algn="ctr" defTabSz="533400">
            <a:lnSpc>
              <a:spcPct val="90000"/>
            </a:lnSpc>
            <a:spcBef>
              <a:spcPct val="0"/>
            </a:spcBef>
            <a:spcAft>
              <a:spcPct val="35000"/>
            </a:spcAft>
            <a:buNone/>
          </a:pPr>
          <a:r>
            <a:rPr lang="en-IN" sz="1200" kern="1200" dirty="0">
              <a:solidFill>
                <a:prstClr val="white"/>
              </a:solidFill>
              <a:latin typeface="Calibri" panose="020F0502020204030204"/>
              <a:ea typeface="+mn-ea"/>
              <a:cs typeface="+mn-cs"/>
            </a:rPr>
            <a:t>Decision Making/Prediction</a:t>
          </a:r>
        </a:p>
      </dgm:t>
    </dgm:pt>
    <dgm:pt modelId="{BF780F0F-BD52-41A6-A378-4CB185D21F4D}" type="parTrans" cxnId="{070707E7-0713-45DE-94B5-8067D9AF1E59}">
      <dgm:prSet/>
      <dgm:spPr/>
      <dgm:t>
        <a:bodyPr/>
        <a:lstStyle/>
        <a:p>
          <a:endParaRPr lang="en-IN"/>
        </a:p>
      </dgm:t>
    </dgm:pt>
    <dgm:pt modelId="{1C666A77-E845-4D39-A697-B44D88F6BA98}" type="sibTrans" cxnId="{070707E7-0713-45DE-94B5-8067D9AF1E59}">
      <dgm:prSet/>
      <dgm:spPr/>
      <dgm:t>
        <a:bodyPr/>
        <a:lstStyle/>
        <a:p>
          <a:endParaRPr lang="en-IN"/>
        </a:p>
      </dgm:t>
    </dgm:pt>
    <dgm:pt modelId="{2539660B-AA9F-4D93-8073-D578B780C203}" type="pres">
      <dgm:prSet presAssocID="{2FC6B88B-18ED-401C-A897-6AADE5D18666}" presName="cycle" presStyleCnt="0">
        <dgm:presLayoutVars>
          <dgm:dir/>
          <dgm:resizeHandles val="exact"/>
        </dgm:presLayoutVars>
      </dgm:prSet>
      <dgm:spPr/>
    </dgm:pt>
    <dgm:pt modelId="{9DC0DF98-1624-44B0-998A-FBC1B510C4CE}" type="pres">
      <dgm:prSet presAssocID="{2D6A317A-1DB8-4F15-AE5D-5A7D5AC0E943}" presName="node" presStyleLbl="node1" presStyleIdx="0" presStyleCnt="4">
        <dgm:presLayoutVars>
          <dgm:bulletEnabled val="1"/>
        </dgm:presLayoutVars>
      </dgm:prSet>
      <dgm:spPr>
        <a:xfrm>
          <a:off x="2173909" y="230783"/>
          <a:ext cx="2048971" cy="2048971"/>
        </a:xfrm>
        <a:prstGeom prst="ellipse">
          <a:avLst/>
        </a:prstGeom>
      </dgm:spPr>
    </dgm:pt>
    <dgm:pt modelId="{C08B0767-4420-474F-A9F4-608B30B86860}" type="pres">
      <dgm:prSet presAssocID="{729569CE-521E-478F-BF08-E4372EA86D0E}" presName="sibTrans" presStyleLbl="sibTrans2D1" presStyleIdx="0" presStyleCnt="4"/>
      <dgm:spPr/>
    </dgm:pt>
    <dgm:pt modelId="{4D60447D-2434-4835-9AFC-20ABD8C8EFA7}" type="pres">
      <dgm:prSet presAssocID="{729569CE-521E-478F-BF08-E4372EA86D0E}" presName="connectorText" presStyleLbl="sibTrans2D1" presStyleIdx="0" presStyleCnt="4"/>
      <dgm:spPr/>
    </dgm:pt>
    <dgm:pt modelId="{1AA63C2A-6673-422E-9F0A-22297D926426}" type="pres">
      <dgm:prSet presAssocID="{5E4F1117-63BD-48EF-B0B6-5C229F1980CE}" presName="node" presStyleLbl="node1" presStyleIdx="1" presStyleCnt="4">
        <dgm:presLayoutVars>
          <dgm:bulletEnabled val="1"/>
        </dgm:presLayoutVars>
      </dgm:prSet>
      <dgm:spPr>
        <a:xfrm>
          <a:off x="4347639" y="2404514"/>
          <a:ext cx="2048971" cy="2048971"/>
        </a:xfrm>
        <a:prstGeom prst="ellipse">
          <a:avLst/>
        </a:prstGeom>
      </dgm:spPr>
    </dgm:pt>
    <dgm:pt modelId="{7EB7F815-89FF-4E24-AB88-D43EF6BB2E04}" type="pres">
      <dgm:prSet presAssocID="{7E829B30-8ACD-4D4F-B01A-3D4903F59734}" presName="sibTrans" presStyleLbl="sibTrans2D1" presStyleIdx="1" presStyleCnt="4"/>
      <dgm:spPr/>
    </dgm:pt>
    <dgm:pt modelId="{9101F89E-B90D-4CCE-AE8E-04F939F2E8A5}" type="pres">
      <dgm:prSet presAssocID="{7E829B30-8ACD-4D4F-B01A-3D4903F59734}" presName="connectorText" presStyleLbl="sibTrans2D1" presStyleIdx="1" presStyleCnt="4"/>
      <dgm:spPr/>
    </dgm:pt>
    <dgm:pt modelId="{0A5C926D-5622-4857-8878-00F3C83C5094}" type="pres">
      <dgm:prSet presAssocID="{74042862-5520-41D3-9883-29F2E377AD74}" presName="node" presStyleLbl="node1" presStyleIdx="2" presStyleCnt="4">
        <dgm:presLayoutVars>
          <dgm:bulletEnabled val="1"/>
        </dgm:presLayoutVars>
      </dgm:prSet>
      <dgm:spPr/>
    </dgm:pt>
    <dgm:pt modelId="{7D9558EF-4A5F-4CC6-ADCB-046FC74B9FBD}" type="pres">
      <dgm:prSet presAssocID="{99C5F4AB-325C-45AE-9D3A-A99F8BDA688C}" presName="sibTrans" presStyleLbl="sibTrans2D1" presStyleIdx="2" presStyleCnt="4"/>
      <dgm:spPr/>
    </dgm:pt>
    <dgm:pt modelId="{42BA131F-4561-4A76-BA7A-BCFAB8199B56}" type="pres">
      <dgm:prSet presAssocID="{99C5F4AB-325C-45AE-9D3A-A99F8BDA688C}" presName="connectorText" presStyleLbl="sibTrans2D1" presStyleIdx="2" presStyleCnt="4"/>
      <dgm:spPr/>
    </dgm:pt>
    <dgm:pt modelId="{97136330-93AB-4613-93CA-C1FEF95519A4}" type="pres">
      <dgm:prSet presAssocID="{93F1CC17-74AF-4514-A659-1ED1B235C3EE}" presName="node" presStyleLbl="node1" presStyleIdx="3" presStyleCnt="4">
        <dgm:presLayoutVars>
          <dgm:bulletEnabled val="1"/>
        </dgm:presLayoutVars>
      </dgm:prSet>
      <dgm:spPr>
        <a:xfrm>
          <a:off x="178" y="2404514"/>
          <a:ext cx="2048971" cy="2048971"/>
        </a:xfrm>
        <a:prstGeom prst="ellipse">
          <a:avLst/>
        </a:prstGeom>
      </dgm:spPr>
    </dgm:pt>
    <dgm:pt modelId="{685FBE04-508D-4611-A464-08D96FB43BD5}" type="pres">
      <dgm:prSet presAssocID="{1C666A77-E845-4D39-A697-B44D88F6BA98}" presName="sibTrans" presStyleLbl="sibTrans2D1" presStyleIdx="3" presStyleCnt="4"/>
      <dgm:spPr/>
    </dgm:pt>
    <dgm:pt modelId="{D1131E58-3857-4273-BCFB-3FD0763B0092}" type="pres">
      <dgm:prSet presAssocID="{1C666A77-E845-4D39-A697-B44D88F6BA98}" presName="connectorText" presStyleLbl="sibTrans2D1" presStyleIdx="3" presStyleCnt="4"/>
      <dgm:spPr/>
    </dgm:pt>
  </dgm:ptLst>
  <dgm:cxnLst>
    <dgm:cxn modelId="{897EE50D-A63F-4CD5-92C4-C669CB41EF18}" type="presOf" srcId="{2FC6B88B-18ED-401C-A897-6AADE5D18666}" destId="{2539660B-AA9F-4D93-8073-D578B780C203}" srcOrd="0" destOrd="0" presId="urn:microsoft.com/office/officeart/2005/8/layout/cycle2"/>
    <dgm:cxn modelId="{C8D9B221-C007-4324-B90D-362CA76B214A}" type="presOf" srcId="{1C666A77-E845-4D39-A697-B44D88F6BA98}" destId="{D1131E58-3857-4273-BCFB-3FD0763B0092}" srcOrd="1" destOrd="0" presId="urn:microsoft.com/office/officeart/2005/8/layout/cycle2"/>
    <dgm:cxn modelId="{EADDF03A-1B5C-45B7-A59D-C5D2AA866AEF}" type="presOf" srcId="{93F1CC17-74AF-4514-A659-1ED1B235C3EE}" destId="{97136330-93AB-4613-93CA-C1FEF95519A4}" srcOrd="0" destOrd="0" presId="urn:microsoft.com/office/officeart/2005/8/layout/cycle2"/>
    <dgm:cxn modelId="{0E5ED440-085D-4B39-AEA0-B78D5CC62B5A}" type="presOf" srcId="{729569CE-521E-478F-BF08-E4372EA86D0E}" destId="{C08B0767-4420-474F-A9F4-608B30B86860}" srcOrd="0" destOrd="0" presId="urn:microsoft.com/office/officeart/2005/8/layout/cycle2"/>
    <dgm:cxn modelId="{E509385C-4B2C-4F7F-8434-E0035DA04D0C}" type="presOf" srcId="{99C5F4AB-325C-45AE-9D3A-A99F8BDA688C}" destId="{42BA131F-4561-4A76-BA7A-BCFAB8199B56}" srcOrd="1" destOrd="0" presId="urn:microsoft.com/office/officeart/2005/8/layout/cycle2"/>
    <dgm:cxn modelId="{F1259043-6B85-44CA-B1BB-7845301662B2}" type="presOf" srcId="{99C5F4AB-325C-45AE-9D3A-A99F8BDA688C}" destId="{7D9558EF-4A5F-4CC6-ADCB-046FC74B9FBD}" srcOrd="0" destOrd="0" presId="urn:microsoft.com/office/officeart/2005/8/layout/cycle2"/>
    <dgm:cxn modelId="{39EEC54E-6BBE-4B31-A293-2C0454DDC7B5}" srcId="{2FC6B88B-18ED-401C-A897-6AADE5D18666}" destId="{74042862-5520-41D3-9883-29F2E377AD74}" srcOrd="2" destOrd="0" parTransId="{FC890331-4BFB-45C9-9A9A-A384BF437902}" sibTransId="{99C5F4AB-325C-45AE-9D3A-A99F8BDA688C}"/>
    <dgm:cxn modelId="{B91B354F-6152-421E-BDD1-FF3A177A0BE8}" type="presOf" srcId="{2D6A317A-1DB8-4F15-AE5D-5A7D5AC0E943}" destId="{9DC0DF98-1624-44B0-998A-FBC1B510C4CE}" srcOrd="0" destOrd="0" presId="urn:microsoft.com/office/officeart/2005/8/layout/cycle2"/>
    <dgm:cxn modelId="{720BAE56-11DC-46E3-B0CB-071E534B5722}" type="presOf" srcId="{1C666A77-E845-4D39-A697-B44D88F6BA98}" destId="{685FBE04-508D-4611-A464-08D96FB43BD5}" srcOrd="0" destOrd="0" presId="urn:microsoft.com/office/officeart/2005/8/layout/cycle2"/>
    <dgm:cxn modelId="{4A1E5759-5419-4F63-9CBA-D7D530F0A461}" srcId="{2FC6B88B-18ED-401C-A897-6AADE5D18666}" destId="{5E4F1117-63BD-48EF-B0B6-5C229F1980CE}" srcOrd="1" destOrd="0" parTransId="{E2B3436C-737E-450D-B338-4020742CE38B}" sibTransId="{7E829B30-8ACD-4D4F-B01A-3D4903F59734}"/>
    <dgm:cxn modelId="{3FEBB381-DDFF-4ED2-B8F5-9997D5DD478D}" type="presOf" srcId="{7E829B30-8ACD-4D4F-B01A-3D4903F59734}" destId="{7EB7F815-89FF-4E24-AB88-D43EF6BB2E04}" srcOrd="0" destOrd="0" presId="urn:microsoft.com/office/officeart/2005/8/layout/cycle2"/>
    <dgm:cxn modelId="{A72E0382-4CBE-46C6-B69A-F255E8EA8DD0}" type="presOf" srcId="{729569CE-521E-478F-BF08-E4372EA86D0E}" destId="{4D60447D-2434-4835-9AFC-20ABD8C8EFA7}" srcOrd="1" destOrd="0" presId="urn:microsoft.com/office/officeart/2005/8/layout/cycle2"/>
    <dgm:cxn modelId="{CA7A7EE1-6938-4518-B0BF-CAB2E5429BC0}" type="presOf" srcId="{74042862-5520-41D3-9883-29F2E377AD74}" destId="{0A5C926D-5622-4857-8878-00F3C83C5094}" srcOrd="0" destOrd="0" presId="urn:microsoft.com/office/officeart/2005/8/layout/cycle2"/>
    <dgm:cxn modelId="{070707E7-0713-45DE-94B5-8067D9AF1E59}" srcId="{2FC6B88B-18ED-401C-A897-6AADE5D18666}" destId="{93F1CC17-74AF-4514-A659-1ED1B235C3EE}" srcOrd="3" destOrd="0" parTransId="{BF780F0F-BD52-41A6-A378-4CB185D21F4D}" sibTransId="{1C666A77-E845-4D39-A697-B44D88F6BA98}"/>
    <dgm:cxn modelId="{18885BE7-0BEC-43EF-83BF-35B84E91CA72}" type="presOf" srcId="{5E4F1117-63BD-48EF-B0B6-5C229F1980CE}" destId="{1AA63C2A-6673-422E-9F0A-22297D926426}" srcOrd="0" destOrd="0" presId="urn:microsoft.com/office/officeart/2005/8/layout/cycle2"/>
    <dgm:cxn modelId="{0B3B0CF2-1146-44E1-98E1-2064B1C9FABF}" srcId="{2FC6B88B-18ED-401C-A897-6AADE5D18666}" destId="{2D6A317A-1DB8-4F15-AE5D-5A7D5AC0E943}" srcOrd="0" destOrd="0" parTransId="{B5EA4CD9-403D-4AA9-9916-C9440295D97D}" sibTransId="{729569CE-521E-478F-BF08-E4372EA86D0E}"/>
    <dgm:cxn modelId="{7B4894F5-1812-4FCC-82CB-20A9AC598BAF}" type="presOf" srcId="{7E829B30-8ACD-4D4F-B01A-3D4903F59734}" destId="{9101F89E-B90D-4CCE-AE8E-04F939F2E8A5}" srcOrd="1" destOrd="0" presId="urn:microsoft.com/office/officeart/2005/8/layout/cycle2"/>
    <dgm:cxn modelId="{E7139BEC-64A9-40C6-82A4-7778C8BD1FA3}" type="presParOf" srcId="{2539660B-AA9F-4D93-8073-D578B780C203}" destId="{9DC0DF98-1624-44B0-998A-FBC1B510C4CE}" srcOrd="0" destOrd="0" presId="urn:microsoft.com/office/officeart/2005/8/layout/cycle2"/>
    <dgm:cxn modelId="{6902BC99-19BC-4190-9DEC-AAA2BD3023B1}" type="presParOf" srcId="{2539660B-AA9F-4D93-8073-D578B780C203}" destId="{C08B0767-4420-474F-A9F4-608B30B86860}" srcOrd="1" destOrd="0" presId="urn:microsoft.com/office/officeart/2005/8/layout/cycle2"/>
    <dgm:cxn modelId="{4F398588-20D1-43B8-82AA-1776AF922503}" type="presParOf" srcId="{C08B0767-4420-474F-A9F4-608B30B86860}" destId="{4D60447D-2434-4835-9AFC-20ABD8C8EFA7}" srcOrd="0" destOrd="0" presId="urn:microsoft.com/office/officeart/2005/8/layout/cycle2"/>
    <dgm:cxn modelId="{260C12AC-C85A-4927-BFEB-9F9A22553FDD}" type="presParOf" srcId="{2539660B-AA9F-4D93-8073-D578B780C203}" destId="{1AA63C2A-6673-422E-9F0A-22297D926426}" srcOrd="2" destOrd="0" presId="urn:microsoft.com/office/officeart/2005/8/layout/cycle2"/>
    <dgm:cxn modelId="{1CB6B1E4-56D6-4BF6-9F76-C119F10DEF22}" type="presParOf" srcId="{2539660B-AA9F-4D93-8073-D578B780C203}" destId="{7EB7F815-89FF-4E24-AB88-D43EF6BB2E04}" srcOrd="3" destOrd="0" presId="urn:microsoft.com/office/officeart/2005/8/layout/cycle2"/>
    <dgm:cxn modelId="{37C8D298-3DED-4F02-954B-563EFB667549}" type="presParOf" srcId="{7EB7F815-89FF-4E24-AB88-D43EF6BB2E04}" destId="{9101F89E-B90D-4CCE-AE8E-04F939F2E8A5}" srcOrd="0" destOrd="0" presId="urn:microsoft.com/office/officeart/2005/8/layout/cycle2"/>
    <dgm:cxn modelId="{6CD0CB0F-8952-4B7D-9769-B29C60502F86}" type="presParOf" srcId="{2539660B-AA9F-4D93-8073-D578B780C203}" destId="{0A5C926D-5622-4857-8878-00F3C83C5094}" srcOrd="4" destOrd="0" presId="urn:microsoft.com/office/officeart/2005/8/layout/cycle2"/>
    <dgm:cxn modelId="{C53ED54B-CC5D-4440-8AFF-A4AA2B7F3524}" type="presParOf" srcId="{2539660B-AA9F-4D93-8073-D578B780C203}" destId="{7D9558EF-4A5F-4CC6-ADCB-046FC74B9FBD}" srcOrd="5" destOrd="0" presId="urn:microsoft.com/office/officeart/2005/8/layout/cycle2"/>
    <dgm:cxn modelId="{5BBEBAD8-4A68-48C9-BCD0-626862906533}" type="presParOf" srcId="{7D9558EF-4A5F-4CC6-ADCB-046FC74B9FBD}" destId="{42BA131F-4561-4A76-BA7A-BCFAB8199B56}" srcOrd="0" destOrd="0" presId="urn:microsoft.com/office/officeart/2005/8/layout/cycle2"/>
    <dgm:cxn modelId="{C56A7868-051E-4D66-8BF5-8BEF3B2EA53C}" type="presParOf" srcId="{2539660B-AA9F-4D93-8073-D578B780C203}" destId="{97136330-93AB-4613-93CA-C1FEF95519A4}" srcOrd="6" destOrd="0" presId="urn:microsoft.com/office/officeart/2005/8/layout/cycle2"/>
    <dgm:cxn modelId="{BC8823C3-EA93-47B4-8AA4-6535263BF126}" type="presParOf" srcId="{2539660B-AA9F-4D93-8073-D578B780C203}" destId="{685FBE04-508D-4611-A464-08D96FB43BD5}" srcOrd="7" destOrd="0" presId="urn:microsoft.com/office/officeart/2005/8/layout/cycle2"/>
    <dgm:cxn modelId="{8C1F1898-4845-4E93-B6C1-85A2A7E9E2AF}" type="presParOf" srcId="{685FBE04-508D-4611-A464-08D96FB43BD5}" destId="{D1131E58-3857-4273-BCFB-3FD0763B0092}"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FC6AE38-227F-4EAB-83A8-0664E80577E5}" type="doc">
      <dgm:prSet loTypeId="urn:microsoft.com/office/officeart/2008/layout/VerticalCurvedList" loCatId="list" qsTypeId="urn:microsoft.com/office/officeart/2005/8/quickstyle/simple1" qsCatId="simple" csTypeId="urn:microsoft.com/office/officeart/2005/8/colors/colorful5" csCatId="colorful"/>
      <dgm:spPr/>
      <dgm:t>
        <a:bodyPr/>
        <a:lstStyle/>
        <a:p>
          <a:endParaRPr lang="en-IN"/>
        </a:p>
      </dgm:t>
    </dgm:pt>
    <dgm:pt modelId="{2339CA3F-4A82-4CF7-B2FA-229E82E925FC}">
      <dgm:prSet/>
      <dgm:spPr/>
      <dgm:t>
        <a:bodyPr/>
        <a:lstStyle/>
        <a:p>
          <a:r>
            <a:rPr lang="en-IN"/>
            <a:t>Affordability</a:t>
          </a:r>
        </a:p>
      </dgm:t>
    </dgm:pt>
    <dgm:pt modelId="{2A8C75EF-845F-4405-9A40-49251DAA2849}" type="parTrans" cxnId="{23F16333-E4A4-4388-934F-C8746294E9DB}">
      <dgm:prSet/>
      <dgm:spPr/>
      <dgm:t>
        <a:bodyPr/>
        <a:lstStyle/>
        <a:p>
          <a:endParaRPr lang="en-IN"/>
        </a:p>
      </dgm:t>
    </dgm:pt>
    <dgm:pt modelId="{5DC386EB-3B21-408C-A142-D7DF99178E89}" type="sibTrans" cxnId="{23F16333-E4A4-4388-934F-C8746294E9DB}">
      <dgm:prSet/>
      <dgm:spPr/>
      <dgm:t>
        <a:bodyPr/>
        <a:lstStyle/>
        <a:p>
          <a:endParaRPr lang="en-IN"/>
        </a:p>
      </dgm:t>
    </dgm:pt>
    <dgm:pt modelId="{1B1B41C6-E8DC-44A6-874F-E40A27559B39}">
      <dgm:prSet/>
      <dgm:spPr/>
      <dgm:t>
        <a:bodyPr/>
        <a:lstStyle/>
        <a:p>
          <a:r>
            <a:rPr lang="en-IN"/>
            <a:t>Natural Language Query</a:t>
          </a:r>
        </a:p>
      </dgm:t>
    </dgm:pt>
    <dgm:pt modelId="{00A21134-8A12-430B-A104-7A341753DE46}" type="parTrans" cxnId="{4FE55246-7256-46BB-A5D0-D15FD0A0A4A7}">
      <dgm:prSet/>
      <dgm:spPr/>
      <dgm:t>
        <a:bodyPr/>
        <a:lstStyle/>
        <a:p>
          <a:endParaRPr lang="en-IN"/>
        </a:p>
      </dgm:t>
    </dgm:pt>
    <dgm:pt modelId="{8DBB4644-7729-4D03-B47F-B8D1FA9CBD8D}" type="sibTrans" cxnId="{4FE55246-7256-46BB-A5D0-D15FD0A0A4A7}">
      <dgm:prSet/>
      <dgm:spPr/>
      <dgm:t>
        <a:bodyPr/>
        <a:lstStyle/>
        <a:p>
          <a:endParaRPr lang="en-IN"/>
        </a:p>
      </dgm:t>
    </dgm:pt>
    <dgm:pt modelId="{39AEBA8F-1E6E-48DD-9160-29A53051564F}">
      <dgm:prSet/>
      <dgm:spPr/>
      <dgm:t>
        <a:bodyPr/>
        <a:lstStyle/>
        <a:p>
          <a:r>
            <a:rPr lang="en-IN"/>
            <a:t>Real-time Streaming</a:t>
          </a:r>
        </a:p>
      </dgm:t>
    </dgm:pt>
    <dgm:pt modelId="{2F9C0A12-3243-4ADD-9C17-8369F4725848}" type="parTrans" cxnId="{8E018953-F364-4892-B2CA-590CEB9420D8}">
      <dgm:prSet/>
      <dgm:spPr/>
      <dgm:t>
        <a:bodyPr/>
        <a:lstStyle/>
        <a:p>
          <a:endParaRPr lang="en-IN"/>
        </a:p>
      </dgm:t>
    </dgm:pt>
    <dgm:pt modelId="{40CC6BC3-49B9-4F0E-BA0D-BA5DA561BF37}" type="sibTrans" cxnId="{8E018953-F364-4892-B2CA-590CEB9420D8}">
      <dgm:prSet/>
      <dgm:spPr/>
      <dgm:t>
        <a:bodyPr/>
        <a:lstStyle/>
        <a:p>
          <a:endParaRPr lang="en-IN"/>
        </a:p>
      </dgm:t>
    </dgm:pt>
    <dgm:pt modelId="{38AE2C1E-063D-4EC7-BF59-DD37E2158C46}">
      <dgm:prSet/>
      <dgm:spPr/>
      <dgm:t>
        <a:bodyPr/>
        <a:lstStyle/>
        <a:p>
          <a:r>
            <a:rPr lang="en-IN"/>
            <a:t>Custom Visualization</a:t>
          </a:r>
        </a:p>
      </dgm:t>
    </dgm:pt>
    <dgm:pt modelId="{F53BF422-3632-47B6-8D6C-A9B46F316F67}" type="parTrans" cxnId="{87278CC7-423E-4C54-996F-6391A1FB4333}">
      <dgm:prSet/>
      <dgm:spPr/>
      <dgm:t>
        <a:bodyPr/>
        <a:lstStyle/>
        <a:p>
          <a:endParaRPr lang="en-IN"/>
        </a:p>
      </dgm:t>
    </dgm:pt>
    <dgm:pt modelId="{0EA65BD4-8043-4676-B212-5AB60C23B504}" type="sibTrans" cxnId="{87278CC7-423E-4C54-996F-6391A1FB4333}">
      <dgm:prSet/>
      <dgm:spPr/>
      <dgm:t>
        <a:bodyPr/>
        <a:lstStyle/>
        <a:p>
          <a:endParaRPr lang="en-IN"/>
        </a:p>
      </dgm:t>
    </dgm:pt>
    <dgm:pt modelId="{1CA625D1-DEFF-4440-9DC3-361ED954BACF}" type="pres">
      <dgm:prSet presAssocID="{FFC6AE38-227F-4EAB-83A8-0664E80577E5}" presName="Name0" presStyleCnt="0">
        <dgm:presLayoutVars>
          <dgm:chMax val="7"/>
          <dgm:chPref val="7"/>
          <dgm:dir/>
        </dgm:presLayoutVars>
      </dgm:prSet>
      <dgm:spPr/>
    </dgm:pt>
    <dgm:pt modelId="{5BA316F8-03E9-43E1-9B5E-4F21C80ED176}" type="pres">
      <dgm:prSet presAssocID="{FFC6AE38-227F-4EAB-83A8-0664E80577E5}" presName="Name1" presStyleCnt="0"/>
      <dgm:spPr/>
    </dgm:pt>
    <dgm:pt modelId="{25A3BE43-5FB7-4BB5-BA83-23D1B4D25D0D}" type="pres">
      <dgm:prSet presAssocID="{FFC6AE38-227F-4EAB-83A8-0664E80577E5}" presName="cycle" presStyleCnt="0"/>
      <dgm:spPr/>
    </dgm:pt>
    <dgm:pt modelId="{3E285DD2-2CFC-4F59-A2F4-A14633E04241}" type="pres">
      <dgm:prSet presAssocID="{FFC6AE38-227F-4EAB-83A8-0664E80577E5}" presName="srcNode" presStyleLbl="node1" presStyleIdx="0" presStyleCnt="4"/>
      <dgm:spPr/>
    </dgm:pt>
    <dgm:pt modelId="{C2B04C9E-2D81-4647-8D0C-2BCEF80DABD1}" type="pres">
      <dgm:prSet presAssocID="{FFC6AE38-227F-4EAB-83A8-0664E80577E5}" presName="conn" presStyleLbl="parChTrans1D2" presStyleIdx="0" presStyleCnt="1"/>
      <dgm:spPr/>
    </dgm:pt>
    <dgm:pt modelId="{C216B860-6048-4092-A9CC-38629045EF21}" type="pres">
      <dgm:prSet presAssocID="{FFC6AE38-227F-4EAB-83A8-0664E80577E5}" presName="extraNode" presStyleLbl="node1" presStyleIdx="0" presStyleCnt="4"/>
      <dgm:spPr/>
    </dgm:pt>
    <dgm:pt modelId="{CB2DCC05-7149-4770-8BD3-F0EB246CD72D}" type="pres">
      <dgm:prSet presAssocID="{FFC6AE38-227F-4EAB-83A8-0664E80577E5}" presName="dstNode" presStyleLbl="node1" presStyleIdx="0" presStyleCnt="4"/>
      <dgm:spPr/>
    </dgm:pt>
    <dgm:pt modelId="{36B4540D-AF99-4E78-83C6-F7559B00814C}" type="pres">
      <dgm:prSet presAssocID="{2339CA3F-4A82-4CF7-B2FA-229E82E925FC}" presName="text_1" presStyleLbl="node1" presStyleIdx="0" presStyleCnt="4">
        <dgm:presLayoutVars>
          <dgm:bulletEnabled val="1"/>
        </dgm:presLayoutVars>
      </dgm:prSet>
      <dgm:spPr/>
    </dgm:pt>
    <dgm:pt modelId="{AB40C104-C02F-44DE-BD89-FB13324D9A48}" type="pres">
      <dgm:prSet presAssocID="{2339CA3F-4A82-4CF7-B2FA-229E82E925FC}" presName="accent_1" presStyleCnt="0"/>
      <dgm:spPr/>
    </dgm:pt>
    <dgm:pt modelId="{09D3FCD9-EEE6-405B-A62B-C432F3469707}" type="pres">
      <dgm:prSet presAssocID="{2339CA3F-4A82-4CF7-B2FA-229E82E925FC}" presName="accentRepeatNode" presStyleLbl="solidFgAcc1" presStyleIdx="0" presStyleCnt="4"/>
      <dgm:spPr/>
    </dgm:pt>
    <dgm:pt modelId="{E2C0B4B9-521F-42F2-A55B-8FF51A713A7D}" type="pres">
      <dgm:prSet presAssocID="{1B1B41C6-E8DC-44A6-874F-E40A27559B39}" presName="text_2" presStyleLbl="node1" presStyleIdx="1" presStyleCnt="4">
        <dgm:presLayoutVars>
          <dgm:bulletEnabled val="1"/>
        </dgm:presLayoutVars>
      </dgm:prSet>
      <dgm:spPr/>
    </dgm:pt>
    <dgm:pt modelId="{5C69991B-7834-4366-BD5C-FA48A8ACDB69}" type="pres">
      <dgm:prSet presAssocID="{1B1B41C6-E8DC-44A6-874F-E40A27559B39}" presName="accent_2" presStyleCnt="0"/>
      <dgm:spPr/>
    </dgm:pt>
    <dgm:pt modelId="{615819BD-7EFC-4C8C-B24A-C136BE58BA45}" type="pres">
      <dgm:prSet presAssocID="{1B1B41C6-E8DC-44A6-874F-E40A27559B39}" presName="accentRepeatNode" presStyleLbl="solidFgAcc1" presStyleIdx="1" presStyleCnt="4"/>
      <dgm:spPr/>
    </dgm:pt>
    <dgm:pt modelId="{B88FAECC-84DF-437F-A664-5A551A01E171}" type="pres">
      <dgm:prSet presAssocID="{39AEBA8F-1E6E-48DD-9160-29A53051564F}" presName="text_3" presStyleLbl="node1" presStyleIdx="2" presStyleCnt="4">
        <dgm:presLayoutVars>
          <dgm:bulletEnabled val="1"/>
        </dgm:presLayoutVars>
      </dgm:prSet>
      <dgm:spPr/>
    </dgm:pt>
    <dgm:pt modelId="{0704AC3E-A551-461E-B52C-661CC374A203}" type="pres">
      <dgm:prSet presAssocID="{39AEBA8F-1E6E-48DD-9160-29A53051564F}" presName="accent_3" presStyleCnt="0"/>
      <dgm:spPr/>
    </dgm:pt>
    <dgm:pt modelId="{D7F66519-A934-4F92-99D1-D1B361EDDBD2}" type="pres">
      <dgm:prSet presAssocID="{39AEBA8F-1E6E-48DD-9160-29A53051564F}" presName="accentRepeatNode" presStyleLbl="solidFgAcc1" presStyleIdx="2" presStyleCnt="4"/>
      <dgm:spPr/>
    </dgm:pt>
    <dgm:pt modelId="{C9C61F67-F722-41F3-85C4-3B959E3BD10E}" type="pres">
      <dgm:prSet presAssocID="{38AE2C1E-063D-4EC7-BF59-DD37E2158C46}" presName="text_4" presStyleLbl="node1" presStyleIdx="3" presStyleCnt="4">
        <dgm:presLayoutVars>
          <dgm:bulletEnabled val="1"/>
        </dgm:presLayoutVars>
      </dgm:prSet>
      <dgm:spPr/>
    </dgm:pt>
    <dgm:pt modelId="{F8A223A7-4203-45E8-A068-C1825CE7FCFA}" type="pres">
      <dgm:prSet presAssocID="{38AE2C1E-063D-4EC7-BF59-DD37E2158C46}" presName="accent_4" presStyleCnt="0"/>
      <dgm:spPr/>
    </dgm:pt>
    <dgm:pt modelId="{1FDC6561-6EB1-4461-8E37-19349E5A847F}" type="pres">
      <dgm:prSet presAssocID="{38AE2C1E-063D-4EC7-BF59-DD37E2158C46}" presName="accentRepeatNode" presStyleLbl="solidFgAcc1" presStyleIdx="3" presStyleCnt="4"/>
      <dgm:spPr/>
    </dgm:pt>
  </dgm:ptLst>
  <dgm:cxnLst>
    <dgm:cxn modelId="{E8C28519-0E70-4CA6-A8D1-CB80D8473417}" type="presOf" srcId="{FFC6AE38-227F-4EAB-83A8-0664E80577E5}" destId="{1CA625D1-DEFF-4440-9DC3-361ED954BACF}" srcOrd="0" destOrd="0" presId="urn:microsoft.com/office/officeart/2008/layout/VerticalCurvedList"/>
    <dgm:cxn modelId="{2F597C2E-4149-4031-94B5-0746C2892F0E}" type="presOf" srcId="{1B1B41C6-E8DC-44A6-874F-E40A27559B39}" destId="{E2C0B4B9-521F-42F2-A55B-8FF51A713A7D}" srcOrd="0" destOrd="0" presId="urn:microsoft.com/office/officeart/2008/layout/VerticalCurvedList"/>
    <dgm:cxn modelId="{AE39C332-905D-4FE0-B51A-5885160D368E}" type="presOf" srcId="{5DC386EB-3B21-408C-A142-D7DF99178E89}" destId="{C2B04C9E-2D81-4647-8D0C-2BCEF80DABD1}" srcOrd="0" destOrd="0" presId="urn:microsoft.com/office/officeart/2008/layout/VerticalCurvedList"/>
    <dgm:cxn modelId="{23F16333-E4A4-4388-934F-C8746294E9DB}" srcId="{FFC6AE38-227F-4EAB-83A8-0664E80577E5}" destId="{2339CA3F-4A82-4CF7-B2FA-229E82E925FC}" srcOrd="0" destOrd="0" parTransId="{2A8C75EF-845F-4405-9A40-49251DAA2849}" sibTransId="{5DC386EB-3B21-408C-A142-D7DF99178E89}"/>
    <dgm:cxn modelId="{4FE55246-7256-46BB-A5D0-D15FD0A0A4A7}" srcId="{FFC6AE38-227F-4EAB-83A8-0664E80577E5}" destId="{1B1B41C6-E8DC-44A6-874F-E40A27559B39}" srcOrd="1" destOrd="0" parTransId="{00A21134-8A12-430B-A104-7A341753DE46}" sibTransId="{8DBB4644-7729-4D03-B47F-B8D1FA9CBD8D}"/>
    <dgm:cxn modelId="{3097196A-3A16-459F-9DDD-6D9ED0F77E51}" type="presOf" srcId="{39AEBA8F-1E6E-48DD-9160-29A53051564F}" destId="{B88FAECC-84DF-437F-A664-5A551A01E171}" srcOrd="0" destOrd="0" presId="urn:microsoft.com/office/officeart/2008/layout/VerticalCurvedList"/>
    <dgm:cxn modelId="{8E018953-F364-4892-B2CA-590CEB9420D8}" srcId="{FFC6AE38-227F-4EAB-83A8-0664E80577E5}" destId="{39AEBA8F-1E6E-48DD-9160-29A53051564F}" srcOrd="2" destOrd="0" parTransId="{2F9C0A12-3243-4ADD-9C17-8369F4725848}" sibTransId="{40CC6BC3-49B9-4F0E-BA0D-BA5DA561BF37}"/>
    <dgm:cxn modelId="{CAA28EB4-5888-4364-97F7-6613478A0302}" type="presOf" srcId="{38AE2C1E-063D-4EC7-BF59-DD37E2158C46}" destId="{C9C61F67-F722-41F3-85C4-3B959E3BD10E}" srcOrd="0" destOrd="0" presId="urn:microsoft.com/office/officeart/2008/layout/VerticalCurvedList"/>
    <dgm:cxn modelId="{87278CC7-423E-4C54-996F-6391A1FB4333}" srcId="{FFC6AE38-227F-4EAB-83A8-0664E80577E5}" destId="{38AE2C1E-063D-4EC7-BF59-DD37E2158C46}" srcOrd="3" destOrd="0" parTransId="{F53BF422-3632-47B6-8D6C-A9B46F316F67}" sibTransId="{0EA65BD4-8043-4676-B212-5AB60C23B504}"/>
    <dgm:cxn modelId="{F1901DF3-7A2A-495F-82F4-9F47B301E2FB}" type="presOf" srcId="{2339CA3F-4A82-4CF7-B2FA-229E82E925FC}" destId="{36B4540D-AF99-4E78-83C6-F7559B00814C}" srcOrd="0" destOrd="0" presId="urn:microsoft.com/office/officeart/2008/layout/VerticalCurvedList"/>
    <dgm:cxn modelId="{37AE1E4A-4032-4E6D-9A26-6F4DF1E099C6}" type="presParOf" srcId="{1CA625D1-DEFF-4440-9DC3-361ED954BACF}" destId="{5BA316F8-03E9-43E1-9B5E-4F21C80ED176}" srcOrd="0" destOrd="0" presId="urn:microsoft.com/office/officeart/2008/layout/VerticalCurvedList"/>
    <dgm:cxn modelId="{4A1CF232-0B16-44B1-8358-FC87A685D91B}" type="presParOf" srcId="{5BA316F8-03E9-43E1-9B5E-4F21C80ED176}" destId="{25A3BE43-5FB7-4BB5-BA83-23D1B4D25D0D}" srcOrd="0" destOrd="0" presId="urn:microsoft.com/office/officeart/2008/layout/VerticalCurvedList"/>
    <dgm:cxn modelId="{C061E9F6-C91D-420F-8650-4C7A62A64E80}" type="presParOf" srcId="{25A3BE43-5FB7-4BB5-BA83-23D1B4D25D0D}" destId="{3E285DD2-2CFC-4F59-A2F4-A14633E04241}" srcOrd="0" destOrd="0" presId="urn:microsoft.com/office/officeart/2008/layout/VerticalCurvedList"/>
    <dgm:cxn modelId="{E9478ED8-1AC4-4257-9C54-18966D577D7B}" type="presParOf" srcId="{25A3BE43-5FB7-4BB5-BA83-23D1B4D25D0D}" destId="{C2B04C9E-2D81-4647-8D0C-2BCEF80DABD1}" srcOrd="1" destOrd="0" presId="urn:microsoft.com/office/officeart/2008/layout/VerticalCurvedList"/>
    <dgm:cxn modelId="{1B050D4C-0859-49DC-A055-96DB0A6A2664}" type="presParOf" srcId="{25A3BE43-5FB7-4BB5-BA83-23D1B4D25D0D}" destId="{C216B860-6048-4092-A9CC-38629045EF21}" srcOrd="2" destOrd="0" presId="urn:microsoft.com/office/officeart/2008/layout/VerticalCurvedList"/>
    <dgm:cxn modelId="{2DA8CF9D-FD0B-476D-AF7D-ACB5F589F40E}" type="presParOf" srcId="{25A3BE43-5FB7-4BB5-BA83-23D1B4D25D0D}" destId="{CB2DCC05-7149-4770-8BD3-F0EB246CD72D}" srcOrd="3" destOrd="0" presId="urn:microsoft.com/office/officeart/2008/layout/VerticalCurvedList"/>
    <dgm:cxn modelId="{47756827-CC23-403F-974E-D543DBA43C31}" type="presParOf" srcId="{5BA316F8-03E9-43E1-9B5E-4F21C80ED176}" destId="{36B4540D-AF99-4E78-83C6-F7559B00814C}" srcOrd="1" destOrd="0" presId="urn:microsoft.com/office/officeart/2008/layout/VerticalCurvedList"/>
    <dgm:cxn modelId="{362AA332-C44D-4888-A762-7042E86DA06E}" type="presParOf" srcId="{5BA316F8-03E9-43E1-9B5E-4F21C80ED176}" destId="{AB40C104-C02F-44DE-BD89-FB13324D9A48}" srcOrd="2" destOrd="0" presId="urn:microsoft.com/office/officeart/2008/layout/VerticalCurvedList"/>
    <dgm:cxn modelId="{6E718566-4BFC-4B00-8AB5-C8A0B3023CDC}" type="presParOf" srcId="{AB40C104-C02F-44DE-BD89-FB13324D9A48}" destId="{09D3FCD9-EEE6-405B-A62B-C432F3469707}" srcOrd="0" destOrd="0" presId="urn:microsoft.com/office/officeart/2008/layout/VerticalCurvedList"/>
    <dgm:cxn modelId="{B1A69B7D-5CDD-45E1-9BAB-25788A068B59}" type="presParOf" srcId="{5BA316F8-03E9-43E1-9B5E-4F21C80ED176}" destId="{E2C0B4B9-521F-42F2-A55B-8FF51A713A7D}" srcOrd="3" destOrd="0" presId="urn:microsoft.com/office/officeart/2008/layout/VerticalCurvedList"/>
    <dgm:cxn modelId="{F4263B98-E791-4B81-9569-34930BD53490}" type="presParOf" srcId="{5BA316F8-03E9-43E1-9B5E-4F21C80ED176}" destId="{5C69991B-7834-4366-BD5C-FA48A8ACDB69}" srcOrd="4" destOrd="0" presId="urn:microsoft.com/office/officeart/2008/layout/VerticalCurvedList"/>
    <dgm:cxn modelId="{6D8BEA01-904C-4DBF-9029-87BFA6167CE2}" type="presParOf" srcId="{5C69991B-7834-4366-BD5C-FA48A8ACDB69}" destId="{615819BD-7EFC-4C8C-B24A-C136BE58BA45}" srcOrd="0" destOrd="0" presId="urn:microsoft.com/office/officeart/2008/layout/VerticalCurvedList"/>
    <dgm:cxn modelId="{6FA4ED73-46C5-41B7-AC65-30624033CCE6}" type="presParOf" srcId="{5BA316F8-03E9-43E1-9B5E-4F21C80ED176}" destId="{B88FAECC-84DF-437F-A664-5A551A01E171}" srcOrd="5" destOrd="0" presId="urn:microsoft.com/office/officeart/2008/layout/VerticalCurvedList"/>
    <dgm:cxn modelId="{013C0426-032D-41C2-87CD-0449A7D7DCC6}" type="presParOf" srcId="{5BA316F8-03E9-43E1-9B5E-4F21C80ED176}" destId="{0704AC3E-A551-461E-B52C-661CC374A203}" srcOrd="6" destOrd="0" presId="urn:microsoft.com/office/officeart/2008/layout/VerticalCurvedList"/>
    <dgm:cxn modelId="{9E862FC4-1A3C-4720-9843-807C4A436F80}" type="presParOf" srcId="{0704AC3E-A551-461E-B52C-661CC374A203}" destId="{D7F66519-A934-4F92-99D1-D1B361EDDBD2}" srcOrd="0" destOrd="0" presId="urn:microsoft.com/office/officeart/2008/layout/VerticalCurvedList"/>
    <dgm:cxn modelId="{B7364C84-FE90-4EC6-A31E-0E18C54E0805}" type="presParOf" srcId="{5BA316F8-03E9-43E1-9B5E-4F21C80ED176}" destId="{C9C61F67-F722-41F3-85C4-3B959E3BD10E}" srcOrd="7" destOrd="0" presId="urn:microsoft.com/office/officeart/2008/layout/VerticalCurvedList"/>
    <dgm:cxn modelId="{9DC9082B-E1BF-4AC6-8D20-E243F56D0458}" type="presParOf" srcId="{5BA316F8-03E9-43E1-9B5E-4F21C80ED176}" destId="{F8A223A7-4203-45E8-A068-C1825CE7FCFA}" srcOrd="8" destOrd="0" presId="urn:microsoft.com/office/officeart/2008/layout/VerticalCurvedList"/>
    <dgm:cxn modelId="{27DD5EC0-AC75-4144-806F-4892E59F0D76}" type="presParOf" srcId="{F8A223A7-4203-45E8-A068-C1825CE7FCFA}" destId="{1FDC6561-6EB1-4461-8E37-19349E5A847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7711315-BF5B-4496-BF7E-EB5DDF994E01}"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IN"/>
        </a:p>
      </dgm:t>
    </dgm:pt>
    <dgm:pt modelId="{BF480B7B-6713-4744-B1B3-BAA8C12D0A63}">
      <dgm:prSet/>
      <dgm:spPr>
        <a:solidFill>
          <a:schemeClr val="accent2">
            <a:lumMod val="75000"/>
          </a:schemeClr>
        </a:solidFill>
      </dgm:spPr>
      <dgm:t>
        <a:bodyPr/>
        <a:lstStyle/>
        <a:p>
          <a:r>
            <a:rPr lang="en-GB" dirty="0"/>
            <a:t>01Affordability</a:t>
          </a:r>
          <a:endParaRPr lang="en-IN" dirty="0"/>
        </a:p>
      </dgm:t>
    </dgm:pt>
    <dgm:pt modelId="{5A6C7CF9-DD28-430B-AF4C-7B5F47AECEA0}" type="parTrans" cxnId="{24BCE26C-CEDF-4D41-B2A0-E0E3A9AAAD9B}">
      <dgm:prSet/>
      <dgm:spPr/>
      <dgm:t>
        <a:bodyPr/>
        <a:lstStyle/>
        <a:p>
          <a:endParaRPr lang="en-IN"/>
        </a:p>
      </dgm:t>
    </dgm:pt>
    <dgm:pt modelId="{ADAE384F-89C3-4DE6-A750-0E8698F0D9FB}" type="sibTrans" cxnId="{24BCE26C-CEDF-4D41-B2A0-E0E3A9AAAD9B}">
      <dgm:prSet/>
      <dgm:spPr/>
      <dgm:t>
        <a:bodyPr/>
        <a:lstStyle/>
        <a:p>
          <a:endParaRPr lang="en-IN"/>
        </a:p>
      </dgm:t>
    </dgm:pt>
    <dgm:pt modelId="{8A79D3B4-D187-4651-9457-D16B5F6EB81B}">
      <dgm:prSet/>
      <dgm:spPr/>
      <dgm:t>
        <a:bodyPr/>
        <a:lstStyle/>
        <a:p>
          <a:r>
            <a:rPr lang="en-GB"/>
            <a:t>02Natural Language Query</a:t>
          </a:r>
          <a:endParaRPr lang="en-IN"/>
        </a:p>
      </dgm:t>
    </dgm:pt>
    <dgm:pt modelId="{C698CA78-8FAF-43E7-8755-59DCFBF05128}" type="parTrans" cxnId="{BAFCFA7B-9277-448F-88CE-E53150B82E81}">
      <dgm:prSet/>
      <dgm:spPr/>
      <dgm:t>
        <a:bodyPr/>
        <a:lstStyle/>
        <a:p>
          <a:endParaRPr lang="en-IN"/>
        </a:p>
      </dgm:t>
    </dgm:pt>
    <dgm:pt modelId="{11563808-3238-4DD9-B3D2-2C12ACDF1F99}" type="sibTrans" cxnId="{BAFCFA7B-9277-448F-88CE-E53150B82E81}">
      <dgm:prSet/>
      <dgm:spPr/>
      <dgm:t>
        <a:bodyPr/>
        <a:lstStyle/>
        <a:p>
          <a:endParaRPr lang="en-IN"/>
        </a:p>
      </dgm:t>
    </dgm:pt>
    <dgm:pt modelId="{31EFFBAF-C76D-45E4-AC74-A1EECDA9A241}">
      <dgm:prSet/>
      <dgm:spPr/>
      <dgm:t>
        <a:bodyPr/>
        <a:lstStyle/>
        <a:p>
          <a:r>
            <a:rPr lang="en-GB"/>
            <a:t>03Real-time Streaming</a:t>
          </a:r>
          <a:endParaRPr lang="en-IN"/>
        </a:p>
      </dgm:t>
    </dgm:pt>
    <dgm:pt modelId="{32814100-57E4-402B-89C6-CD78EA0E82C3}" type="parTrans" cxnId="{5E8B40DC-6BCF-4116-A72F-754C0AC68C12}">
      <dgm:prSet/>
      <dgm:spPr/>
      <dgm:t>
        <a:bodyPr/>
        <a:lstStyle/>
        <a:p>
          <a:endParaRPr lang="en-IN"/>
        </a:p>
      </dgm:t>
    </dgm:pt>
    <dgm:pt modelId="{A707B798-7813-45A0-A8C1-E860725AB7B3}" type="sibTrans" cxnId="{5E8B40DC-6BCF-4116-A72F-754C0AC68C12}">
      <dgm:prSet/>
      <dgm:spPr/>
      <dgm:t>
        <a:bodyPr/>
        <a:lstStyle/>
        <a:p>
          <a:endParaRPr lang="en-IN"/>
        </a:p>
      </dgm:t>
    </dgm:pt>
    <dgm:pt modelId="{C7B1CFB5-5919-4EA1-A710-2CDAA5507B4A}">
      <dgm:prSet/>
      <dgm:spPr/>
      <dgm:t>
        <a:bodyPr/>
        <a:lstStyle/>
        <a:p>
          <a:r>
            <a:rPr lang="en-GB"/>
            <a:t>04Custom Visualization</a:t>
          </a:r>
          <a:endParaRPr lang="en-IN"/>
        </a:p>
      </dgm:t>
    </dgm:pt>
    <dgm:pt modelId="{9216664F-7D44-4AE7-B07C-3BCE2CD22633}" type="parTrans" cxnId="{2E4472F1-8867-4BBD-AB0F-0DB19BCCD5BE}">
      <dgm:prSet/>
      <dgm:spPr/>
      <dgm:t>
        <a:bodyPr/>
        <a:lstStyle/>
        <a:p>
          <a:endParaRPr lang="en-IN"/>
        </a:p>
      </dgm:t>
    </dgm:pt>
    <dgm:pt modelId="{0E08EAC7-C070-457F-AC31-94601D3B4BB0}" type="sibTrans" cxnId="{2E4472F1-8867-4BBD-AB0F-0DB19BCCD5BE}">
      <dgm:prSet/>
      <dgm:spPr/>
      <dgm:t>
        <a:bodyPr/>
        <a:lstStyle/>
        <a:p>
          <a:endParaRPr lang="en-IN"/>
        </a:p>
      </dgm:t>
    </dgm:pt>
    <dgm:pt modelId="{C1231E83-B2A6-4A74-85C1-1432AFF1A999}" type="pres">
      <dgm:prSet presAssocID="{C7711315-BF5B-4496-BF7E-EB5DDF994E01}" presName="composite" presStyleCnt="0">
        <dgm:presLayoutVars>
          <dgm:chMax val="5"/>
          <dgm:dir/>
          <dgm:animLvl val="ctr"/>
          <dgm:resizeHandles val="exact"/>
        </dgm:presLayoutVars>
      </dgm:prSet>
      <dgm:spPr/>
    </dgm:pt>
    <dgm:pt modelId="{3F95496B-38DF-412B-859A-49A7B1746846}" type="pres">
      <dgm:prSet presAssocID="{C7711315-BF5B-4496-BF7E-EB5DDF994E01}" presName="cycle" presStyleCnt="0"/>
      <dgm:spPr/>
    </dgm:pt>
    <dgm:pt modelId="{AC9E4208-892D-419A-B06B-08D72435D591}" type="pres">
      <dgm:prSet presAssocID="{C7711315-BF5B-4496-BF7E-EB5DDF994E01}" presName="centerShape" presStyleCnt="0"/>
      <dgm:spPr/>
    </dgm:pt>
    <dgm:pt modelId="{DDAE399C-AB05-4778-B1C1-89A7789EB243}" type="pres">
      <dgm:prSet presAssocID="{C7711315-BF5B-4496-BF7E-EB5DDF994E01}" presName="connSite" presStyleLbl="node1" presStyleIdx="0" presStyleCnt="5"/>
      <dgm:spPr/>
    </dgm:pt>
    <dgm:pt modelId="{4465074D-7EDD-4750-B77E-E5CFAD9BA269}" type="pres">
      <dgm:prSet presAssocID="{C7711315-BF5B-4496-BF7E-EB5DDF994E01}" presName="visible" presStyleLbl="node1" presStyleIdx="0" presStyleCnt="5"/>
      <dgm:spPr/>
    </dgm:pt>
    <dgm:pt modelId="{5DA331D4-9157-4BE4-9C0E-F8DC929BC7F0}" type="pres">
      <dgm:prSet presAssocID="{5A6C7CF9-DD28-430B-AF4C-7B5F47AECEA0}" presName="Name25" presStyleLbl="parChTrans1D1" presStyleIdx="0" presStyleCnt="4"/>
      <dgm:spPr/>
    </dgm:pt>
    <dgm:pt modelId="{70A25849-DAE4-4AC3-BE83-6E1F8D0AD744}" type="pres">
      <dgm:prSet presAssocID="{BF480B7B-6713-4744-B1B3-BAA8C12D0A63}" presName="node" presStyleCnt="0"/>
      <dgm:spPr/>
    </dgm:pt>
    <dgm:pt modelId="{F6CEB475-0928-427F-9E2F-9CF536AAC5F7}" type="pres">
      <dgm:prSet presAssocID="{BF480B7B-6713-4744-B1B3-BAA8C12D0A63}" presName="parentNode" presStyleLbl="node1" presStyleIdx="1" presStyleCnt="5">
        <dgm:presLayoutVars>
          <dgm:chMax val="1"/>
          <dgm:bulletEnabled val="1"/>
        </dgm:presLayoutVars>
      </dgm:prSet>
      <dgm:spPr/>
    </dgm:pt>
    <dgm:pt modelId="{4887C72B-7951-4E77-B3B4-E0BA0BF0D892}" type="pres">
      <dgm:prSet presAssocID="{BF480B7B-6713-4744-B1B3-BAA8C12D0A63}" presName="childNode" presStyleLbl="revTx" presStyleIdx="0" presStyleCnt="0">
        <dgm:presLayoutVars>
          <dgm:bulletEnabled val="1"/>
        </dgm:presLayoutVars>
      </dgm:prSet>
      <dgm:spPr/>
    </dgm:pt>
    <dgm:pt modelId="{161AFC99-4007-4636-9A15-F33743B94C36}" type="pres">
      <dgm:prSet presAssocID="{C698CA78-8FAF-43E7-8755-59DCFBF05128}" presName="Name25" presStyleLbl="parChTrans1D1" presStyleIdx="1" presStyleCnt="4"/>
      <dgm:spPr/>
    </dgm:pt>
    <dgm:pt modelId="{F1ABDDE7-6B8D-4C0A-BAF4-8EB764B4AF7E}" type="pres">
      <dgm:prSet presAssocID="{8A79D3B4-D187-4651-9457-D16B5F6EB81B}" presName="node" presStyleCnt="0"/>
      <dgm:spPr/>
    </dgm:pt>
    <dgm:pt modelId="{AE14D664-13C8-4F86-8348-CD82BF122563}" type="pres">
      <dgm:prSet presAssocID="{8A79D3B4-D187-4651-9457-D16B5F6EB81B}" presName="parentNode" presStyleLbl="node1" presStyleIdx="2" presStyleCnt="5">
        <dgm:presLayoutVars>
          <dgm:chMax val="1"/>
          <dgm:bulletEnabled val="1"/>
        </dgm:presLayoutVars>
      </dgm:prSet>
      <dgm:spPr/>
    </dgm:pt>
    <dgm:pt modelId="{C5527F4C-399D-469B-A2D6-3A879660108A}" type="pres">
      <dgm:prSet presAssocID="{8A79D3B4-D187-4651-9457-D16B5F6EB81B}" presName="childNode" presStyleLbl="revTx" presStyleIdx="0" presStyleCnt="0">
        <dgm:presLayoutVars>
          <dgm:bulletEnabled val="1"/>
        </dgm:presLayoutVars>
      </dgm:prSet>
      <dgm:spPr/>
    </dgm:pt>
    <dgm:pt modelId="{8CA851F3-8CB5-4C8A-8CFF-55153862B18E}" type="pres">
      <dgm:prSet presAssocID="{32814100-57E4-402B-89C6-CD78EA0E82C3}" presName="Name25" presStyleLbl="parChTrans1D1" presStyleIdx="2" presStyleCnt="4"/>
      <dgm:spPr/>
    </dgm:pt>
    <dgm:pt modelId="{35689FF4-F7E4-423A-B93D-2780D0F37295}" type="pres">
      <dgm:prSet presAssocID="{31EFFBAF-C76D-45E4-AC74-A1EECDA9A241}" presName="node" presStyleCnt="0"/>
      <dgm:spPr/>
    </dgm:pt>
    <dgm:pt modelId="{9927D34A-BCAA-47A7-9C46-E1B6818AD6C3}" type="pres">
      <dgm:prSet presAssocID="{31EFFBAF-C76D-45E4-AC74-A1EECDA9A241}" presName="parentNode" presStyleLbl="node1" presStyleIdx="3" presStyleCnt="5">
        <dgm:presLayoutVars>
          <dgm:chMax val="1"/>
          <dgm:bulletEnabled val="1"/>
        </dgm:presLayoutVars>
      </dgm:prSet>
      <dgm:spPr/>
    </dgm:pt>
    <dgm:pt modelId="{2C56A193-B418-4D3D-B560-032C137FE5F1}" type="pres">
      <dgm:prSet presAssocID="{31EFFBAF-C76D-45E4-AC74-A1EECDA9A241}" presName="childNode" presStyleLbl="revTx" presStyleIdx="0" presStyleCnt="0">
        <dgm:presLayoutVars>
          <dgm:bulletEnabled val="1"/>
        </dgm:presLayoutVars>
      </dgm:prSet>
      <dgm:spPr/>
    </dgm:pt>
    <dgm:pt modelId="{7C16A397-CD46-4738-84F8-C31E956BA874}" type="pres">
      <dgm:prSet presAssocID="{9216664F-7D44-4AE7-B07C-3BCE2CD22633}" presName="Name25" presStyleLbl="parChTrans1D1" presStyleIdx="3" presStyleCnt="4"/>
      <dgm:spPr/>
    </dgm:pt>
    <dgm:pt modelId="{3B53997E-134C-4E5D-AEDF-BB398F5A3C3F}" type="pres">
      <dgm:prSet presAssocID="{C7B1CFB5-5919-4EA1-A710-2CDAA5507B4A}" presName="node" presStyleCnt="0"/>
      <dgm:spPr/>
    </dgm:pt>
    <dgm:pt modelId="{77F465CF-5DBE-4D8C-B4FD-26C75F54A5DF}" type="pres">
      <dgm:prSet presAssocID="{C7B1CFB5-5919-4EA1-A710-2CDAA5507B4A}" presName="parentNode" presStyleLbl="node1" presStyleIdx="4" presStyleCnt="5">
        <dgm:presLayoutVars>
          <dgm:chMax val="1"/>
          <dgm:bulletEnabled val="1"/>
        </dgm:presLayoutVars>
      </dgm:prSet>
      <dgm:spPr/>
    </dgm:pt>
    <dgm:pt modelId="{5B1E411C-1E1A-4215-AAE4-E177BD07D8CD}" type="pres">
      <dgm:prSet presAssocID="{C7B1CFB5-5919-4EA1-A710-2CDAA5507B4A}" presName="childNode" presStyleLbl="revTx" presStyleIdx="0" presStyleCnt="0">
        <dgm:presLayoutVars>
          <dgm:bulletEnabled val="1"/>
        </dgm:presLayoutVars>
      </dgm:prSet>
      <dgm:spPr/>
    </dgm:pt>
  </dgm:ptLst>
  <dgm:cxnLst>
    <dgm:cxn modelId="{9E9E9F03-DA20-4FF2-A4AF-51F10F546CFD}" type="presOf" srcId="{32814100-57E4-402B-89C6-CD78EA0E82C3}" destId="{8CA851F3-8CB5-4C8A-8CFF-55153862B18E}" srcOrd="0" destOrd="0" presId="urn:microsoft.com/office/officeart/2005/8/layout/radial2"/>
    <dgm:cxn modelId="{BF677B26-FAF3-4F3A-8F2D-7646699A1D02}" type="presOf" srcId="{C7B1CFB5-5919-4EA1-A710-2CDAA5507B4A}" destId="{77F465CF-5DBE-4D8C-B4FD-26C75F54A5DF}" srcOrd="0" destOrd="0" presId="urn:microsoft.com/office/officeart/2005/8/layout/radial2"/>
    <dgm:cxn modelId="{B70C263E-BB52-4DD7-BC89-11E19B420BEC}" type="presOf" srcId="{5A6C7CF9-DD28-430B-AF4C-7B5F47AECEA0}" destId="{5DA331D4-9157-4BE4-9C0E-F8DC929BC7F0}" srcOrd="0" destOrd="0" presId="urn:microsoft.com/office/officeart/2005/8/layout/radial2"/>
    <dgm:cxn modelId="{24BCE26C-CEDF-4D41-B2A0-E0E3A9AAAD9B}" srcId="{C7711315-BF5B-4496-BF7E-EB5DDF994E01}" destId="{BF480B7B-6713-4744-B1B3-BAA8C12D0A63}" srcOrd="0" destOrd="0" parTransId="{5A6C7CF9-DD28-430B-AF4C-7B5F47AECEA0}" sibTransId="{ADAE384F-89C3-4DE6-A750-0E8698F0D9FB}"/>
    <dgm:cxn modelId="{84187255-A6D1-4F26-A258-506F72B7A844}" type="presOf" srcId="{BF480B7B-6713-4744-B1B3-BAA8C12D0A63}" destId="{F6CEB475-0928-427F-9E2F-9CF536AAC5F7}" srcOrd="0" destOrd="0" presId="urn:microsoft.com/office/officeart/2005/8/layout/radial2"/>
    <dgm:cxn modelId="{6284A97B-181E-45E7-B937-E7F59A6E56D5}" type="presOf" srcId="{31EFFBAF-C76D-45E4-AC74-A1EECDA9A241}" destId="{9927D34A-BCAA-47A7-9C46-E1B6818AD6C3}" srcOrd="0" destOrd="0" presId="urn:microsoft.com/office/officeart/2005/8/layout/radial2"/>
    <dgm:cxn modelId="{BAFCFA7B-9277-448F-88CE-E53150B82E81}" srcId="{C7711315-BF5B-4496-BF7E-EB5DDF994E01}" destId="{8A79D3B4-D187-4651-9457-D16B5F6EB81B}" srcOrd="1" destOrd="0" parTransId="{C698CA78-8FAF-43E7-8755-59DCFBF05128}" sibTransId="{11563808-3238-4DD9-B3D2-2C12ACDF1F99}"/>
    <dgm:cxn modelId="{7D329E95-D191-4E90-A4F9-2AAD06848A83}" type="presOf" srcId="{8A79D3B4-D187-4651-9457-D16B5F6EB81B}" destId="{AE14D664-13C8-4F86-8348-CD82BF122563}" srcOrd="0" destOrd="0" presId="urn:microsoft.com/office/officeart/2005/8/layout/radial2"/>
    <dgm:cxn modelId="{EA3E2ACB-E44C-4A90-B0FC-052E6D967A75}" type="presOf" srcId="{C7711315-BF5B-4496-BF7E-EB5DDF994E01}" destId="{C1231E83-B2A6-4A74-85C1-1432AFF1A999}" srcOrd="0" destOrd="0" presId="urn:microsoft.com/office/officeart/2005/8/layout/radial2"/>
    <dgm:cxn modelId="{9B31CCCE-2D46-44F7-8D71-F396350EB9C4}" type="presOf" srcId="{9216664F-7D44-4AE7-B07C-3BCE2CD22633}" destId="{7C16A397-CD46-4738-84F8-C31E956BA874}" srcOrd="0" destOrd="0" presId="urn:microsoft.com/office/officeart/2005/8/layout/radial2"/>
    <dgm:cxn modelId="{7AB6E6D0-9B02-4997-BD43-A0758D64F2AC}" type="presOf" srcId="{C698CA78-8FAF-43E7-8755-59DCFBF05128}" destId="{161AFC99-4007-4636-9A15-F33743B94C36}" srcOrd="0" destOrd="0" presId="urn:microsoft.com/office/officeart/2005/8/layout/radial2"/>
    <dgm:cxn modelId="{5E8B40DC-6BCF-4116-A72F-754C0AC68C12}" srcId="{C7711315-BF5B-4496-BF7E-EB5DDF994E01}" destId="{31EFFBAF-C76D-45E4-AC74-A1EECDA9A241}" srcOrd="2" destOrd="0" parTransId="{32814100-57E4-402B-89C6-CD78EA0E82C3}" sibTransId="{A707B798-7813-45A0-A8C1-E860725AB7B3}"/>
    <dgm:cxn modelId="{2E4472F1-8867-4BBD-AB0F-0DB19BCCD5BE}" srcId="{C7711315-BF5B-4496-BF7E-EB5DDF994E01}" destId="{C7B1CFB5-5919-4EA1-A710-2CDAA5507B4A}" srcOrd="3" destOrd="0" parTransId="{9216664F-7D44-4AE7-B07C-3BCE2CD22633}" sibTransId="{0E08EAC7-C070-457F-AC31-94601D3B4BB0}"/>
    <dgm:cxn modelId="{A9BC5F1F-7EC3-460E-B021-ED4B16CC618C}" type="presParOf" srcId="{C1231E83-B2A6-4A74-85C1-1432AFF1A999}" destId="{3F95496B-38DF-412B-859A-49A7B1746846}" srcOrd="0" destOrd="0" presId="urn:microsoft.com/office/officeart/2005/8/layout/radial2"/>
    <dgm:cxn modelId="{E50A3EEE-5223-42AE-8F6B-3A7E56561FF4}" type="presParOf" srcId="{3F95496B-38DF-412B-859A-49A7B1746846}" destId="{AC9E4208-892D-419A-B06B-08D72435D591}" srcOrd="0" destOrd="0" presId="urn:microsoft.com/office/officeart/2005/8/layout/radial2"/>
    <dgm:cxn modelId="{4E23EC57-884D-4151-A996-B010A5AFDA77}" type="presParOf" srcId="{AC9E4208-892D-419A-B06B-08D72435D591}" destId="{DDAE399C-AB05-4778-B1C1-89A7789EB243}" srcOrd="0" destOrd="0" presId="urn:microsoft.com/office/officeart/2005/8/layout/radial2"/>
    <dgm:cxn modelId="{296F9F00-5983-44D4-916A-7256CE7B1EF0}" type="presParOf" srcId="{AC9E4208-892D-419A-B06B-08D72435D591}" destId="{4465074D-7EDD-4750-B77E-E5CFAD9BA269}" srcOrd="1" destOrd="0" presId="urn:microsoft.com/office/officeart/2005/8/layout/radial2"/>
    <dgm:cxn modelId="{B97A1A1C-6697-4252-94EE-22DE6014AAEC}" type="presParOf" srcId="{3F95496B-38DF-412B-859A-49A7B1746846}" destId="{5DA331D4-9157-4BE4-9C0E-F8DC929BC7F0}" srcOrd="1" destOrd="0" presId="urn:microsoft.com/office/officeart/2005/8/layout/radial2"/>
    <dgm:cxn modelId="{B5E7614D-49DF-4BE7-AD65-53BF2BDCDB99}" type="presParOf" srcId="{3F95496B-38DF-412B-859A-49A7B1746846}" destId="{70A25849-DAE4-4AC3-BE83-6E1F8D0AD744}" srcOrd="2" destOrd="0" presId="urn:microsoft.com/office/officeart/2005/8/layout/radial2"/>
    <dgm:cxn modelId="{3CDC044F-DF47-494C-842F-A40943C6E9B6}" type="presParOf" srcId="{70A25849-DAE4-4AC3-BE83-6E1F8D0AD744}" destId="{F6CEB475-0928-427F-9E2F-9CF536AAC5F7}" srcOrd="0" destOrd="0" presId="urn:microsoft.com/office/officeart/2005/8/layout/radial2"/>
    <dgm:cxn modelId="{C1CD424E-5318-4D89-9F3C-9087219EEBBE}" type="presParOf" srcId="{70A25849-DAE4-4AC3-BE83-6E1F8D0AD744}" destId="{4887C72B-7951-4E77-B3B4-E0BA0BF0D892}" srcOrd="1" destOrd="0" presId="urn:microsoft.com/office/officeart/2005/8/layout/radial2"/>
    <dgm:cxn modelId="{7CCBCFC3-CC4F-462F-8B9C-9A64F6151E93}" type="presParOf" srcId="{3F95496B-38DF-412B-859A-49A7B1746846}" destId="{161AFC99-4007-4636-9A15-F33743B94C36}" srcOrd="3" destOrd="0" presId="urn:microsoft.com/office/officeart/2005/8/layout/radial2"/>
    <dgm:cxn modelId="{05E1E5A0-13A0-4686-845B-A29BAC4B0EAC}" type="presParOf" srcId="{3F95496B-38DF-412B-859A-49A7B1746846}" destId="{F1ABDDE7-6B8D-4C0A-BAF4-8EB764B4AF7E}" srcOrd="4" destOrd="0" presId="urn:microsoft.com/office/officeart/2005/8/layout/radial2"/>
    <dgm:cxn modelId="{EE52AA4F-1723-4405-822B-1A82A5E6A2D3}" type="presParOf" srcId="{F1ABDDE7-6B8D-4C0A-BAF4-8EB764B4AF7E}" destId="{AE14D664-13C8-4F86-8348-CD82BF122563}" srcOrd="0" destOrd="0" presId="urn:microsoft.com/office/officeart/2005/8/layout/radial2"/>
    <dgm:cxn modelId="{5F476E50-A576-4FB4-BDAE-92F63D39ACD9}" type="presParOf" srcId="{F1ABDDE7-6B8D-4C0A-BAF4-8EB764B4AF7E}" destId="{C5527F4C-399D-469B-A2D6-3A879660108A}" srcOrd="1" destOrd="0" presId="urn:microsoft.com/office/officeart/2005/8/layout/radial2"/>
    <dgm:cxn modelId="{4D9A5872-BAE5-4083-8F37-556B9927BABB}" type="presParOf" srcId="{3F95496B-38DF-412B-859A-49A7B1746846}" destId="{8CA851F3-8CB5-4C8A-8CFF-55153862B18E}" srcOrd="5" destOrd="0" presId="urn:microsoft.com/office/officeart/2005/8/layout/radial2"/>
    <dgm:cxn modelId="{8CD8C3F2-1BD4-413D-8087-2FAD2C2128ED}" type="presParOf" srcId="{3F95496B-38DF-412B-859A-49A7B1746846}" destId="{35689FF4-F7E4-423A-B93D-2780D0F37295}" srcOrd="6" destOrd="0" presId="urn:microsoft.com/office/officeart/2005/8/layout/radial2"/>
    <dgm:cxn modelId="{EB421844-5356-42B6-ADD3-239E6B8F419A}" type="presParOf" srcId="{35689FF4-F7E4-423A-B93D-2780D0F37295}" destId="{9927D34A-BCAA-47A7-9C46-E1B6818AD6C3}" srcOrd="0" destOrd="0" presId="urn:microsoft.com/office/officeart/2005/8/layout/radial2"/>
    <dgm:cxn modelId="{5A0D7693-FEFC-40B5-A4E2-001CAA39FD64}" type="presParOf" srcId="{35689FF4-F7E4-423A-B93D-2780D0F37295}" destId="{2C56A193-B418-4D3D-B560-032C137FE5F1}" srcOrd="1" destOrd="0" presId="urn:microsoft.com/office/officeart/2005/8/layout/radial2"/>
    <dgm:cxn modelId="{3CE0B666-7BE3-4EED-BDEB-7BF123E7FA4A}" type="presParOf" srcId="{3F95496B-38DF-412B-859A-49A7B1746846}" destId="{7C16A397-CD46-4738-84F8-C31E956BA874}" srcOrd="7" destOrd="0" presId="urn:microsoft.com/office/officeart/2005/8/layout/radial2"/>
    <dgm:cxn modelId="{79066253-37EE-46CF-879B-F06EEB88E2DB}" type="presParOf" srcId="{3F95496B-38DF-412B-859A-49A7B1746846}" destId="{3B53997E-134C-4E5D-AEDF-BB398F5A3C3F}" srcOrd="8" destOrd="0" presId="urn:microsoft.com/office/officeart/2005/8/layout/radial2"/>
    <dgm:cxn modelId="{9E0BAF35-AA3A-4A10-9E5C-16C5C7ED664D}" type="presParOf" srcId="{3B53997E-134C-4E5D-AEDF-BB398F5A3C3F}" destId="{77F465CF-5DBE-4D8C-B4FD-26C75F54A5DF}" srcOrd="0" destOrd="0" presId="urn:microsoft.com/office/officeart/2005/8/layout/radial2"/>
    <dgm:cxn modelId="{80DE8388-C333-423A-9A01-D67D41A81C5C}" type="presParOf" srcId="{3B53997E-134C-4E5D-AEDF-BB398F5A3C3F}" destId="{5B1E411C-1E1A-4215-AAE4-E177BD07D8CD}"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D69F6E2-F370-430E-BF66-5037CB517FE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783F9C84-C4FC-4E68-A6E2-EF2D80B82BB7}">
      <dgm:prSet custT="1"/>
      <dgm:spPr>
        <a:solidFill>
          <a:srgbClr val="ED7D31">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350" tIns="6350" rIns="6350" bIns="6350" numCol="1" spcCol="1270" anchor="ctr" anchorCtr="0"/>
        <a:lstStyle/>
        <a:p>
          <a:pPr marL="0" lvl="0" indent="0" algn="ctr" defTabSz="444500">
            <a:lnSpc>
              <a:spcPct val="90000"/>
            </a:lnSpc>
            <a:spcBef>
              <a:spcPct val="0"/>
            </a:spcBef>
            <a:spcAft>
              <a:spcPct val="35000"/>
            </a:spcAft>
            <a:buNone/>
          </a:pPr>
          <a:r>
            <a:rPr lang="en-GB" sz="4400" kern="1200" dirty="0">
              <a:solidFill>
                <a:prstClr val="white"/>
              </a:solidFill>
              <a:latin typeface="Calibri" panose="020F0502020204030204"/>
              <a:ea typeface="+mn-ea"/>
              <a:cs typeface="+mn-cs"/>
            </a:rPr>
            <a:t>Affordability</a:t>
          </a:r>
          <a:endParaRPr lang="en-IN" sz="4400" kern="1200" dirty="0">
            <a:solidFill>
              <a:prstClr val="white"/>
            </a:solidFill>
            <a:latin typeface="Calibri" panose="020F0502020204030204"/>
            <a:ea typeface="+mn-ea"/>
            <a:cs typeface="+mn-cs"/>
          </a:endParaRPr>
        </a:p>
      </dgm:t>
    </dgm:pt>
    <dgm:pt modelId="{7EA7D170-58D7-40CB-BAAD-5449D2726C48}" type="parTrans" cxnId="{C648E104-D7A6-4DC0-96AF-75AD91177958}">
      <dgm:prSet/>
      <dgm:spPr/>
      <dgm:t>
        <a:bodyPr/>
        <a:lstStyle/>
        <a:p>
          <a:endParaRPr lang="en-IN"/>
        </a:p>
      </dgm:t>
    </dgm:pt>
    <dgm:pt modelId="{D78F3471-D058-447C-AE4E-869BB8A5F59E}" type="sibTrans" cxnId="{C648E104-D7A6-4DC0-96AF-75AD91177958}">
      <dgm:prSet/>
      <dgm:spPr/>
      <dgm:t>
        <a:bodyPr/>
        <a:lstStyle/>
        <a:p>
          <a:endParaRPr lang="en-IN"/>
        </a:p>
      </dgm:t>
    </dgm:pt>
    <dgm:pt modelId="{3B2F84A5-807D-4329-8F2C-A6D2710F2F5B}">
      <dgm:prSet/>
      <dgm:spPr/>
      <dgm:t>
        <a:bodyPr/>
        <a:lstStyle/>
        <a:p>
          <a:pPr algn="just"/>
          <a:r>
            <a:rPr lang="en-GB" dirty="0"/>
            <a:t>The Power Bl Desktop version is available for free, which can be used for report building on a computer. If we want to use more Power Bl services, then we can buy Power Bl Service at an affordable cost</a:t>
          </a:r>
          <a:endParaRPr lang="en-IN" dirty="0"/>
        </a:p>
      </dgm:t>
    </dgm:pt>
    <dgm:pt modelId="{09E5B386-A9DB-46D7-84E2-17BE483749FF}" type="parTrans" cxnId="{50D8FA02-3E7B-4EDF-BE7B-052464597415}">
      <dgm:prSet/>
      <dgm:spPr/>
      <dgm:t>
        <a:bodyPr/>
        <a:lstStyle/>
        <a:p>
          <a:endParaRPr lang="en-IN"/>
        </a:p>
      </dgm:t>
    </dgm:pt>
    <dgm:pt modelId="{F5757837-BC14-4311-AB39-E4713A813D59}" type="sibTrans" cxnId="{50D8FA02-3E7B-4EDF-BE7B-052464597415}">
      <dgm:prSet/>
      <dgm:spPr/>
      <dgm:t>
        <a:bodyPr/>
        <a:lstStyle/>
        <a:p>
          <a:endParaRPr lang="en-IN"/>
        </a:p>
      </dgm:t>
    </dgm:pt>
    <dgm:pt modelId="{868405D9-5BD8-4700-A43B-0115EA5E8168}" type="pres">
      <dgm:prSet presAssocID="{4D69F6E2-F370-430E-BF66-5037CB517FE5}" presName="linear" presStyleCnt="0">
        <dgm:presLayoutVars>
          <dgm:animLvl val="lvl"/>
          <dgm:resizeHandles val="exact"/>
        </dgm:presLayoutVars>
      </dgm:prSet>
      <dgm:spPr/>
    </dgm:pt>
    <dgm:pt modelId="{0F0D2499-75FC-4370-841B-135680059F0F}" type="pres">
      <dgm:prSet presAssocID="{783F9C84-C4FC-4E68-A6E2-EF2D80B82BB7}" presName="parentText" presStyleLbl="node1" presStyleIdx="0" presStyleCnt="2" custScaleY="40518">
        <dgm:presLayoutVars>
          <dgm:chMax val="0"/>
          <dgm:bulletEnabled val="1"/>
        </dgm:presLayoutVars>
      </dgm:prSet>
      <dgm:spPr>
        <a:xfrm>
          <a:off x="0" y="391873"/>
          <a:ext cx="6336632" cy="1239075"/>
        </a:xfrm>
        <a:prstGeom prst="roundRect">
          <a:avLst/>
        </a:prstGeom>
      </dgm:spPr>
    </dgm:pt>
    <dgm:pt modelId="{7ACDD519-4996-49EE-A990-2FDE1C829E31}" type="pres">
      <dgm:prSet presAssocID="{D78F3471-D058-447C-AE4E-869BB8A5F59E}" presName="spacer" presStyleCnt="0"/>
      <dgm:spPr/>
    </dgm:pt>
    <dgm:pt modelId="{92542F87-ED31-424E-8EE4-4818DBAB2295}" type="pres">
      <dgm:prSet presAssocID="{3B2F84A5-807D-4329-8F2C-A6D2710F2F5B}" presName="parentText" presStyleLbl="node1" presStyleIdx="1" presStyleCnt="2">
        <dgm:presLayoutVars>
          <dgm:chMax val="0"/>
          <dgm:bulletEnabled val="1"/>
        </dgm:presLayoutVars>
      </dgm:prSet>
      <dgm:spPr/>
    </dgm:pt>
  </dgm:ptLst>
  <dgm:cxnLst>
    <dgm:cxn modelId="{50D8FA02-3E7B-4EDF-BE7B-052464597415}" srcId="{4D69F6E2-F370-430E-BF66-5037CB517FE5}" destId="{3B2F84A5-807D-4329-8F2C-A6D2710F2F5B}" srcOrd="1" destOrd="0" parTransId="{09E5B386-A9DB-46D7-84E2-17BE483749FF}" sibTransId="{F5757837-BC14-4311-AB39-E4713A813D59}"/>
    <dgm:cxn modelId="{C648E104-D7A6-4DC0-96AF-75AD91177958}" srcId="{4D69F6E2-F370-430E-BF66-5037CB517FE5}" destId="{783F9C84-C4FC-4E68-A6E2-EF2D80B82BB7}" srcOrd="0" destOrd="0" parTransId="{7EA7D170-58D7-40CB-BAAD-5449D2726C48}" sibTransId="{D78F3471-D058-447C-AE4E-869BB8A5F59E}"/>
    <dgm:cxn modelId="{9EB1C1A4-9C38-4FD7-810F-7F1A47976F82}" type="presOf" srcId="{3B2F84A5-807D-4329-8F2C-A6D2710F2F5B}" destId="{92542F87-ED31-424E-8EE4-4818DBAB2295}" srcOrd="0" destOrd="0" presId="urn:microsoft.com/office/officeart/2005/8/layout/vList2"/>
    <dgm:cxn modelId="{A4C52EEC-8338-4270-95CF-0CAEEC322D47}" type="presOf" srcId="{783F9C84-C4FC-4E68-A6E2-EF2D80B82BB7}" destId="{0F0D2499-75FC-4370-841B-135680059F0F}" srcOrd="0" destOrd="0" presId="urn:microsoft.com/office/officeart/2005/8/layout/vList2"/>
    <dgm:cxn modelId="{6E131DED-89AC-4490-B8F7-4F42F43B5EF7}" type="presOf" srcId="{4D69F6E2-F370-430E-BF66-5037CB517FE5}" destId="{868405D9-5BD8-4700-A43B-0115EA5E8168}" srcOrd="0" destOrd="0" presId="urn:microsoft.com/office/officeart/2005/8/layout/vList2"/>
    <dgm:cxn modelId="{DE9161C9-EE59-4FDE-9C84-1EB6E522E4B4}" type="presParOf" srcId="{868405D9-5BD8-4700-A43B-0115EA5E8168}" destId="{0F0D2499-75FC-4370-841B-135680059F0F}" srcOrd="0" destOrd="0" presId="urn:microsoft.com/office/officeart/2005/8/layout/vList2"/>
    <dgm:cxn modelId="{95E93FC0-FC6C-4080-862E-F1B7A1B1A9EA}" type="presParOf" srcId="{868405D9-5BD8-4700-A43B-0115EA5E8168}" destId="{7ACDD519-4996-49EE-A990-2FDE1C829E31}" srcOrd="1" destOrd="0" presId="urn:microsoft.com/office/officeart/2005/8/layout/vList2"/>
    <dgm:cxn modelId="{991DF7EC-B7E7-481F-89C9-B675EC0F99C6}" type="presParOf" srcId="{868405D9-5BD8-4700-A43B-0115EA5E8168}" destId="{92542F87-ED31-424E-8EE4-4818DBAB2295}" srcOrd="2"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F125AA-BB09-4C8E-A367-2FC0987D08DC}">
      <dsp:nvSpPr>
        <dsp:cNvPr id="0" name=""/>
        <dsp:cNvSpPr/>
      </dsp:nvSpPr>
      <dsp:spPr>
        <a:xfrm>
          <a:off x="1430" y="2539731"/>
          <a:ext cx="733822" cy="60524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8793E64-A8C7-49EA-B177-2BDB6F51CAEF}">
      <dsp:nvSpPr>
        <dsp:cNvPr id="0" name=""/>
        <dsp:cNvSpPr/>
      </dsp:nvSpPr>
      <dsp:spPr>
        <a:xfrm>
          <a:off x="410522" y="2672042"/>
          <a:ext cx="826761" cy="826761"/>
        </a:xfrm>
        <a:prstGeom prst="leftCircularArrow">
          <a:avLst>
            <a:gd name="adj1" fmla="val 3364"/>
            <a:gd name="adj2" fmla="val 416105"/>
            <a:gd name="adj3" fmla="val 2191616"/>
            <a:gd name="adj4" fmla="val 9024489"/>
            <a:gd name="adj5" fmla="val 392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29B0BC7-6898-4186-AC68-97E1B9AFC351}">
      <dsp:nvSpPr>
        <dsp:cNvPr id="0" name=""/>
        <dsp:cNvSpPr/>
      </dsp:nvSpPr>
      <dsp:spPr>
        <a:xfrm>
          <a:off x="164501" y="3015285"/>
          <a:ext cx="652286" cy="2593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7620" rIns="11430" bIns="7620" numCol="1" spcCol="1270" anchor="ctr" anchorCtr="0">
          <a:noAutofit/>
        </a:bodyPr>
        <a:lstStyle/>
        <a:p>
          <a:pPr marL="0" lvl="0" indent="0" algn="ctr" defTabSz="266700">
            <a:lnSpc>
              <a:spcPct val="90000"/>
            </a:lnSpc>
            <a:spcBef>
              <a:spcPct val="0"/>
            </a:spcBef>
            <a:spcAft>
              <a:spcPct val="35000"/>
            </a:spcAft>
            <a:buNone/>
          </a:pPr>
          <a:r>
            <a:rPr lang="en-GB" sz="600" kern="1200"/>
            <a:t>What is Business Intelligence?</a:t>
          </a:r>
          <a:endParaRPr lang="en-IN" sz="600" kern="1200"/>
        </a:p>
      </dsp:txBody>
      <dsp:txXfrm>
        <a:off x="172098" y="3022882"/>
        <a:ext cx="637092" cy="244198"/>
      </dsp:txXfrm>
    </dsp:sp>
    <dsp:sp modelId="{CCCFE70B-7705-49B4-8513-8B19D01CE888}">
      <dsp:nvSpPr>
        <dsp:cNvPr id="0" name=""/>
        <dsp:cNvSpPr/>
      </dsp:nvSpPr>
      <dsp:spPr>
        <a:xfrm>
          <a:off x="949245" y="2539731"/>
          <a:ext cx="733822" cy="60524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E3EDF32-7527-4EF5-BBB9-89CCC6CD8562}">
      <dsp:nvSpPr>
        <dsp:cNvPr id="0" name=""/>
        <dsp:cNvSpPr/>
      </dsp:nvSpPr>
      <dsp:spPr>
        <a:xfrm>
          <a:off x="1352222" y="2162177"/>
          <a:ext cx="920528" cy="920528"/>
        </a:xfrm>
        <a:prstGeom prst="circularArrow">
          <a:avLst>
            <a:gd name="adj1" fmla="val 3022"/>
            <a:gd name="adj2" fmla="val 370704"/>
            <a:gd name="adj3" fmla="val 19453785"/>
            <a:gd name="adj4" fmla="val 12575511"/>
            <a:gd name="adj5" fmla="val 352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63D1EA4-6F8C-4FC3-B18B-E90B8227A47A}">
      <dsp:nvSpPr>
        <dsp:cNvPr id="0" name=""/>
        <dsp:cNvSpPr/>
      </dsp:nvSpPr>
      <dsp:spPr>
        <a:xfrm>
          <a:off x="1112317" y="2410035"/>
          <a:ext cx="652286" cy="2593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7620" rIns="11430" bIns="7620" numCol="1" spcCol="1270" anchor="ctr" anchorCtr="0">
          <a:noAutofit/>
        </a:bodyPr>
        <a:lstStyle/>
        <a:p>
          <a:pPr marL="0" lvl="0" indent="0" algn="ctr" defTabSz="266700">
            <a:lnSpc>
              <a:spcPct val="90000"/>
            </a:lnSpc>
            <a:spcBef>
              <a:spcPct val="0"/>
            </a:spcBef>
            <a:spcAft>
              <a:spcPct val="35000"/>
            </a:spcAft>
            <a:buNone/>
          </a:pPr>
          <a:r>
            <a:rPr lang="en-GB" sz="600" kern="1200"/>
            <a:t>Bl Use Cases</a:t>
          </a:r>
          <a:endParaRPr lang="en-IN" sz="600" kern="1200"/>
        </a:p>
      </dsp:txBody>
      <dsp:txXfrm>
        <a:off x="1119914" y="2417632"/>
        <a:ext cx="637092" cy="244198"/>
      </dsp:txXfrm>
    </dsp:sp>
    <dsp:sp modelId="{A33060F1-2C6D-440E-9D1D-20A7AC5AC947}">
      <dsp:nvSpPr>
        <dsp:cNvPr id="0" name=""/>
        <dsp:cNvSpPr/>
      </dsp:nvSpPr>
      <dsp:spPr>
        <a:xfrm>
          <a:off x="1897060" y="2539731"/>
          <a:ext cx="733822" cy="60524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252B98F-5A4B-4DBA-BEC0-F1B457E97DF3}">
      <dsp:nvSpPr>
        <dsp:cNvPr id="0" name=""/>
        <dsp:cNvSpPr/>
      </dsp:nvSpPr>
      <dsp:spPr>
        <a:xfrm>
          <a:off x="2306152" y="2672042"/>
          <a:ext cx="826761" cy="826761"/>
        </a:xfrm>
        <a:prstGeom prst="leftCircularArrow">
          <a:avLst>
            <a:gd name="adj1" fmla="val 3364"/>
            <a:gd name="adj2" fmla="val 416105"/>
            <a:gd name="adj3" fmla="val 2191616"/>
            <a:gd name="adj4" fmla="val 9024489"/>
            <a:gd name="adj5" fmla="val 392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85AD32A-8E6E-4DA2-AB13-7D2836764F7E}">
      <dsp:nvSpPr>
        <dsp:cNvPr id="0" name=""/>
        <dsp:cNvSpPr/>
      </dsp:nvSpPr>
      <dsp:spPr>
        <a:xfrm>
          <a:off x="2060132" y="3015285"/>
          <a:ext cx="652286" cy="2593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7620" rIns="11430" bIns="7620" numCol="1" spcCol="1270" anchor="ctr" anchorCtr="0">
          <a:noAutofit/>
        </a:bodyPr>
        <a:lstStyle/>
        <a:p>
          <a:pPr marL="0" lvl="0" indent="0" algn="ctr" defTabSz="266700">
            <a:lnSpc>
              <a:spcPct val="90000"/>
            </a:lnSpc>
            <a:spcBef>
              <a:spcPct val="0"/>
            </a:spcBef>
            <a:spcAft>
              <a:spcPct val="35000"/>
            </a:spcAft>
            <a:buNone/>
          </a:pPr>
          <a:r>
            <a:rPr lang="en-GB" sz="600" kern="1200"/>
            <a:t>Why Power Bl?</a:t>
          </a:r>
          <a:endParaRPr lang="en-IN" sz="600" kern="1200"/>
        </a:p>
      </dsp:txBody>
      <dsp:txXfrm>
        <a:off x="2067729" y="3022882"/>
        <a:ext cx="637092" cy="244198"/>
      </dsp:txXfrm>
    </dsp:sp>
    <dsp:sp modelId="{59388154-FE17-4DBF-899B-191D35D5FC34}">
      <dsp:nvSpPr>
        <dsp:cNvPr id="0" name=""/>
        <dsp:cNvSpPr/>
      </dsp:nvSpPr>
      <dsp:spPr>
        <a:xfrm>
          <a:off x="2844875" y="2539731"/>
          <a:ext cx="733822" cy="60524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A3FFDDE-3DCB-4F0E-B6AB-E7813DA32B62}">
      <dsp:nvSpPr>
        <dsp:cNvPr id="0" name=""/>
        <dsp:cNvSpPr/>
      </dsp:nvSpPr>
      <dsp:spPr>
        <a:xfrm>
          <a:off x="3247852" y="2162177"/>
          <a:ext cx="920528" cy="920528"/>
        </a:xfrm>
        <a:prstGeom prst="circularArrow">
          <a:avLst>
            <a:gd name="adj1" fmla="val 3022"/>
            <a:gd name="adj2" fmla="val 370704"/>
            <a:gd name="adj3" fmla="val 19453785"/>
            <a:gd name="adj4" fmla="val 12575511"/>
            <a:gd name="adj5" fmla="val 352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F9764D3-864C-46EF-88C5-05B2A9FD6DC3}">
      <dsp:nvSpPr>
        <dsp:cNvPr id="0" name=""/>
        <dsp:cNvSpPr/>
      </dsp:nvSpPr>
      <dsp:spPr>
        <a:xfrm>
          <a:off x="3007947" y="2410035"/>
          <a:ext cx="652286" cy="2593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7620" rIns="11430" bIns="7620" numCol="1" spcCol="1270" anchor="ctr" anchorCtr="0">
          <a:noAutofit/>
        </a:bodyPr>
        <a:lstStyle/>
        <a:p>
          <a:pPr marL="0" lvl="0" indent="0" algn="ctr" defTabSz="266700">
            <a:lnSpc>
              <a:spcPct val="90000"/>
            </a:lnSpc>
            <a:spcBef>
              <a:spcPct val="0"/>
            </a:spcBef>
            <a:spcAft>
              <a:spcPct val="35000"/>
            </a:spcAft>
            <a:buNone/>
          </a:pPr>
          <a:r>
            <a:rPr lang="en-GB" sz="600" kern="1200"/>
            <a:t>Stages of Business Intelligence</a:t>
          </a:r>
          <a:endParaRPr lang="en-IN" sz="600" kern="1200"/>
        </a:p>
      </dsp:txBody>
      <dsp:txXfrm>
        <a:off x="3015544" y="2417632"/>
        <a:ext cx="637092" cy="244198"/>
      </dsp:txXfrm>
    </dsp:sp>
    <dsp:sp modelId="{E29BB880-7C80-454D-B09F-9220B6D14AB3}">
      <dsp:nvSpPr>
        <dsp:cNvPr id="0" name=""/>
        <dsp:cNvSpPr/>
      </dsp:nvSpPr>
      <dsp:spPr>
        <a:xfrm>
          <a:off x="3792690" y="2539731"/>
          <a:ext cx="733822" cy="60524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12EBCAB-B18F-4243-8D37-264C7F6765C8}">
      <dsp:nvSpPr>
        <dsp:cNvPr id="0" name=""/>
        <dsp:cNvSpPr/>
      </dsp:nvSpPr>
      <dsp:spPr>
        <a:xfrm>
          <a:off x="4201782" y="2672042"/>
          <a:ext cx="826761" cy="826761"/>
        </a:xfrm>
        <a:prstGeom prst="leftCircularArrow">
          <a:avLst>
            <a:gd name="adj1" fmla="val 3364"/>
            <a:gd name="adj2" fmla="val 416105"/>
            <a:gd name="adj3" fmla="val 2191616"/>
            <a:gd name="adj4" fmla="val 9024489"/>
            <a:gd name="adj5" fmla="val 392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B1445EE-328D-4392-8869-1158129E9FA9}">
      <dsp:nvSpPr>
        <dsp:cNvPr id="0" name=""/>
        <dsp:cNvSpPr/>
      </dsp:nvSpPr>
      <dsp:spPr>
        <a:xfrm>
          <a:off x="3955762" y="3015285"/>
          <a:ext cx="652286" cy="2593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7620" rIns="11430" bIns="7620" numCol="1" spcCol="1270" anchor="ctr" anchorCtr="0">
          <a:noAutofit/>
        </a:bodyPr>
        <a:lstStyle/>
        <a:p>
          <a:pPr marL="0" lvl="0" indent="0" algn="ctr" defTabSz="266700">
            <a:lnSpc>
              <a:spcPct val="90000"/>
            </a:lnSpc>
            <a:spcBef>
              <a:spcPct val="0"/>
            </a:spcBef>
            <a:spcAft>
              <a:spcPct val="35000"/>
            </a:spcAft>
            <a:buNone/>
          </a:pPr>
          <a:r>
            <a:rPr lang="en-GB" sz="600" kern="1200"/>
            <a:t>Various Bl Tools</a:t>
          </a:r>
          <a:endParaRPr lang="en-IN" sz="600" kern="1200"/>
        </a:p>
      </dsp:txBody>
      <dsp:txXfrm>
        <a:off x="3963359" y="3022882"/>
        <a:ext cx="637092" cy="244198"/>
      </dsp:txXfrm>
    </dsp:sp>
    <dsp:sp modelId="{00C4838B-1F8A-480A-9EC6-F53F39EB1233}">
      <dsp:nvSpPr>
        <dsp:cNvPr id="0" name=""/>
        <dsp:cNvSpPr/>
      </dsp:nvSpPr>
      <dsp:spPr>
        <a:xfrm>
          <a:off x="4740505" y="2539731"/>
          <a:ext cx="733822" cy="60524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B8B935-26D3-4684-A76F-4D32500B10FC}">
      <dsp:nvSpPr>
        <dsp:cNvPr id="0" name=""/>
        <dsp:cNvSpPr/>
      </dsp:nvSpPr>
      <dsp:spPr>
        <a:xfrm>
          <a:off x="5143482" y="2162177"/>
          <a:ext cx="920528" cy="920528"/>
        </a:xfrm>
        <a:prstGeom prst="circularArrow">
          <a:avLst>
            <a:gd name="adj1" fmla="val 3022"/>
            <a:gd name="adj2" fmla="val 370704"/>
            <a:gd name="adj3" fmla="val 19453785"/>
            <a:gd name="adj4" fmla="val 12575511"/>
            <a:gd name="adj5" fmla="val 352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CE99E00-FE4A-4A6D-8180-49268E64382E}">
      <dsp:nvSpPr>
        <dsp:cNvPr id="0" name=""/>
        <dsp:cNvSpPr/>
      </dsp:nvSpPr>
      <dsp:spPr>
        <a:xfrm>
          <a:off x="4903577" y="2410035"/>
          <a:ext cx="652286" cy="2593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7620" rIns="11430" bIns="7620" numCol="1" spcCol="1270" anchor="ctr" anchorCtr="0">
          <a:noAutofit/>
        </a:bodyPr>
        <a:lstStyle/>
        <a:p>
          <a:pPr marL="0" lvl="0" indent="0" algn="ctr" defTabSz="266700">
            <a:lnSpc>
              <a:spcPct val="90000"/>
            </a:lnSpc>
            <a:spcBef>
              <a:spcPct val="0"/>
            </a:spcBef>
            <a:spcAft>
              <a:spcPct val="35000"/>
            </a:spcAft>
            <a:buNone/>
          </a:pPr>
          <a:r>
            <a:rPr lang="en-GB" sz="600" kern="1200"/>
            <a:t>Introduction to Power Bl</a:t>
          </a:r>
          <a:endParaRPr lang="en-IN" sz="600" kern="1200"/>
        </a:p>
      </dsp:txBody>
      <dsp:txXfrm>
        <a:off x="4911174" y="2417632"/>
        <a:ext cx="637092" cy="244198"/>
      </dsp:txXfrm>
    </dsp:sp>
    <dsp:sp modelId="{C969C64E-CDAE-427F-B62A-5BCFD24710DD}">
      <dsp:nvSpPr>
        <dsp:cNvPr id="0" name=""/>
        <dsp:cNvSpPr/>
      </dsp:nvSpPr>
      <dsp:spPr>
        <a:xfrm>
          <a:off x="5688320" y="2539731"/>
          <a:ext cx="733822" cy="60524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793C6CF-A62D-49AE-867E-4FE891E10B6F}">
      <dsp:nvSpPr>
        <dsp:cNvPr id="0" name=""/>
        <dsp:cNvSpPr/>
      </dsp:nvSpPr>
      <dsp:spPr>
        <a:xfrm>
          <a:off x="6097412" y="2672042"/>
          <a:ext cx="826761" cy="826761"/>
        </a:xfrm>
        <a:prstGeom prst="leftCircularArrow">
          <a:avLst>
            <a:gd name="adj1" fmla="val 3364"/>
            <a:gd name="adj2" fmla="val 416105"/>
            <a:gd name="adj3" fmla="val 2191616"/>
            <a:gd name="adj4" fmla="val 9024489"/>
            <a:gd name="adj5" fmla="val 392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62A146F-C01A-4058-A3BA-5918442F7D4F}">
      <dsp:nvSpPr>
        <dsp:cNvPr id="0" name=""/>
        <dsp:cNvSpPr/>
      </dsp:nvSpPr>
      <dsp:spPr>
        <a:xfrm>
          <a:off x="5851392" y="3015285"/>
          <a:ext cx="652286" cy="2593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7620" rIns="11430" bIns="7620" numCol="1" spcCol="1270" anchor="ctr" anchorCtr="0">
          <a:noAutofit/>
        </a:bodyPr>
        <a:lstStyle/>
        <a:p>
          <a:pPr marL="0" lvl="0" indent="0" algn="ctr" defTabSz="266700">
            <a:lnSpc>
              <a:spcPct val="90000"/>
            </a:lnSpc>
            <a:spcBef>
              <a:spcPct val="0"/>
            </a:spcBef>
            <a:spcAft>
              <a:spcPct val="35000"/>
            </a:spcAft>
            <a:buNone/>
          </a:pPr>
          <a:r>
            <a:rPr lang="en-GB" sz="600" kern="1200"/>
            <a:t>Power Bl Components</a:t>
          </a:r>
          <a:endParaRPr lang="en-IN" sz="600" kern="1200"/>
        </a:p>
      </dsp:txBody>
      <dsp:txXfrm>
        <a:off x="5858989" y="3022882"/>
        <a:ext cx="637092" cy="244198"/>
      </dsp:txXfrm>
    </dsp:sp>
    <dsp:sp modelId="{48B223EC-DDEC-41E7-9E67-05F9555368F6}">
      <dsp:nvSpPr>
        <dsp:cNvPr id="0" name=""/>
        <dsp:cNvSpPr/>
      </dsp:nvSpPr>
      <dsp:spPr>
        <a:xfrm>
          <a:off x="6636135" y="2539731"/>
          <a:ext cx="733822" cy="60524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5854E71-4A04-4148-9C8F-B463D9B33EFA}">
      <dsp:nvSpPr>
        <dsp:cNvPr id="0" name=""/>
        <dsp:cNvSpPr/>
      </dsp:nvSpPr>
      <dsp:spPr>
        <a:xfrm>
          <a:off x="7039112" y="2162177"/>
          <a:ext cx="920528" cy="920528"/>
        </a:xfrm>
        <a:prstGeom prst="circularArrow">
          <a:avLst>
            <a:gd name="adj1" fmla="val 3022"/>
            <a:gd name="adj2" fmla="val 370704"/>
            <a:gd name="adj3" fmla="val 19453785"/>
            <a:gd name="adj4" fmla="val 12575511"/>
            <a:gd name="adj5" fmla="val 352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6C14DA0-6783-4379-A66B-F7340684AF2A}">
      <dsp:nvSpPr>
        <dsp:cNvPr id="0" name=""/>
        <dsp:cNvSpPr/>
      </dsp:nvSpPr>
      <dsp:spPr>
        <a:xfrm>
          <a:off x="6799207" y="2410035"/>
          <a:ext cx="652286" cy="2593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7620" rIns="11430" bIns="7620" numCol="1" spcCol="1270" anchor="ctr" anchorCtr="0">
          <a:noAutofit/>
        </a:bodyPr>
        <a:lstStyle/>
        <a:p>
          <a:pPr marL="0" lvl="0" indent="0" algn="ctr" defTabSz="266700">
            <a:lnSpc>
              <a:spcPct val="90000"/>
            </a:lnSpc>
            <a:spcBef>
              <a:spcPct val="0"/>
            </a:spcBef>
            <a:spcAft>
              <a:spcPct val="35000"/>
            </a:spcAft>
            <a:buNone/>
          </a:pPr>
          <a:r>
            <a:rPr lang="en-GB" sz="600" kern="1200"/>
            <a:t>Building Blocks of Power Bl</a:t>
          </a:r>
          <a:endParaRPr lang="en-IN" sz="600" kern="1200"/>
        </a:p>
      </dsp:txBody>
      <dsp:txXfrm>
        <a:off x="6806804" y="2417632"/>
        <a:ext cx="637092" cy="244198"/>
      </dsp:txXfrm>
    </dsp:sp>
    <dsp:sp modelId="{4177BF3A-461B-43C0-A2B5-A105FDBC64F4}">
      <dsp:nvSpPr>
        <dsp:cNvPr id="0" name=""/>
        <dsp:cNvSpPr/>
      </dsp:nvSpPr>
      <dsp:spPr>
        <a:xfrm>
          <a:off x="7583950" y="2539731"/>
          <a:ext cx="733822" cy="60524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055C76-06F0-48B5-9ADA-440BD84EF637}">
      <dsp:nvSpPr>
        <dsp:cNvPr id="0" name=""/>
        <dsp:cNvSpPr/>
      </dsp:nvSpPr>
      <dsp:spPr>
        <a:xfrm>
          <a:off x="7993042" y="2672042"/>
          <a:ext cx="826761" cy="826761"/>
        </a:xfrm>
        <a:prstGeom prst="leftCircularArrow">
          <a:avLst>
            <a:gd name="adj1" fmla="val 3364"/>
            <a:gd name="adj2" fmla="val 416105"/>
            <a:gd name="adj3" fmla="val 2191616"/>
            <a:gd name="adj4" fmla="val 9024489"/>
            <a:gd name="adj5" fmla="val 392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D46E710-98F0-48BA-8BB1-867A54246E95}">
      <dsp:nvSpPr>
        <dsp:cNvPr id="0" name=""/>
        <dsp:cNvSpPr/>
      </dsp:nvSpPr>
      <dsp:spPr>
        <a:xfrm>
          <a:off x="7747022" y="3015285"/>
          <a:ext cx="652286" cy="2593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7620" rIns="11430" bIns="7620" numCol="1" spcCol="1270" anchor="ctr" anchorCtr="0">
          <a:noAutofit/>
        </a:bodyPr>
        <a:lstStyle/>
        <a:p>
          <a:pPr marL="0" lvl="0" indent="0" algn="ctr" defTabSz="266700">
            <a:lnSpc>
              <a:spcPct val="90000"/>
            </a:lnSpc>
            <a:spcBef>
              <a:spcPct val="0"/>
            </a:spcBef>
            <a:spcAft>
              <a:spcPct val="35000"/>
            </a:spcAft>
            <a:buNone/>
          </a:pPr>
          <a:r>
            <a:rPr lang="en-GB" sz="600" kern="1200"/>
            <a:t>Power Bl Desktop</a:t>
          </a:r>
          <a:endParaRPr lang="en-IN" sz="600" kern="1200"/>
        </a:p>
      </dsp:txBody>
      <dsp:txXfrm>
        <a:off x="7754619" y="3022882"/>
        <a:ext cx="637092" cy="244198"/>
      </dsp:txXfrm>
    </dsp:sp>
    <dsp:sp modelId="{801F4352-DBC0-4F1D-AD46-6A46E3739614}">
      <dsp:nvSpPr>
        <dsp:cNvPr id="0" name=""/>
        <dsp:cNvSpPr/>
      </dsp:nvSpPr>
      <dsp:spPr>
        <a:xfrm>
          <a:off x="8531765" y="2539731"/>
          <a:ext cx="733822" cy="60524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875849-28DD-4495-98EC-825DE2B7F1F9}">
      <dsp:nvSpPr>
        <dsp:cNvPr id="0" name=""/>
        <dsp:cNvSpPr/>
      </dsp:nvSpPr>
      <dsp:spPr>
        <a:xfrm>
          <a:off x="8934742" y="2162177"/>
          <a:ext cx="920528" cy="920528"/>
        </a:xfrm>
        <a:prstGeom prst="circularArrow">
          <a:avLst>
            <a:gd name="adj1" fmla="val 3022"/>
            <a:gd name="adj2" fmla="val 370704"/>
            <a:gd name="adj3" fmla="val 19453785"/>
            <a:gd name="adj4" fmla="val 12575511"/>
            <a:gd name="adj5" fmla="val 352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34836F4-8582-4FF4-9AD2-4F2FF46E5B28}">
      <dsp:nvSpPr>
        <dsp:cNvPr id="0" name=""/>
        <dsp:cNvSpPr/>
      </dsp:nvSpPr>
      <dsp:spPr>
        <a:xfrm>
          <a:off x="8694837" y="2410035"/>
          <a:ext cx="652286" cy="2593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7620" rIns="11430" bIns="7620" numCol="1" spcCol="1270" anchor="ctr" anchorCtr="0">
          <a:noAutofit/>
        </a:bodyPr>
        <a:lstStyle/>
        <a:p>
          <a:pPr marL="0" lvl="0" indent="0" algn="ctr" defTabSz="266700">
            <a:lnSpc>
              <a:spcPct val="90000"/>
            </a:lnSpc>
            <a:spcBef>
              <a:spcPct val="0"/>
            </a:spcBef>
            <a:spcAft>
              <a:spcPct val="35000"/>
            </a:spcAft>
            <a:buNone/>
          </a:pPr>
          <a:r>
            <a:rPr lang="en-GB" sz="600" kern="1200"/>
            <a:t>Creating Reports in Power Bl</a:t>
          </a:r>
          <a:endParaRPr lang="en-IN" sz="600" kern="1200"/>
        </a:p>
      </dsp:txBody>
      <dsp:txXfrm>
        <a:off x="8702434" y="2417632"/>
        <a:ext cx="637092" cy="244198"/>
      </dsp:txXfrm>
    </dsp:sp>
    <dsp:sp modelId="{7DD69052-374C-44A3-9AFC-BB33C7F27F77}">
      <dsp:nvSpPr>
        <dsp:cNvPr id="0" name=""/>
        <dsp:cNvSpPr/>
      </dsp:nvSpPr>
      <dsp:spPr>
        <a:xfrm>
          <a:off x="9479580" y="2539731"/>
          <a:ext cx="733822" cy="60524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CA8BBEC-7A66-4052-90C0-222F5CB7A569}">
      <dsp:nvSpPr>
        <dsp:cNvPr id="0" name=""/>
        <dsp:cNvSpPr/>
      </dsp:nvSpPr>
      <dsp:spPr>
        <a:xfrm>
          <a:off x="9888672" y="2672042"/>
          <a:ext cx="826761" cy="826761"/>
        </a:xfrm>
        <a:prstGeom prst="leftCircularArrow">
          <a:avLst>
            <a:gd name="adj1" fmla="val 3364"/>
            <a:gd name="adj2" fmla="val 416105"/>
            <a:gd name="adj3" fmla="val 2191616"/>
            <a:gd name="adj4" fmla="val 9024489"/>
            <a:gd name="adj5" fmla="val 392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4EB64C2-D4F7-40B5-992D-EB8DB08CFE82}">
      <dsp:nvSpPr>
        <dsp:cNvPr id="0" name=""/>
        <dsp:cNvSpPr/>
      </dsp:nvSpPr>
      <dsp:spPr>
        <a:xfrm>
          <a:off x="9642652" y="3015285"/>
          <a:ext cx="652286" cy="2593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7620" rIns="11430" bIns="7620" numCol="1" spcCol="1270" anchor="ctr" anchorCtr="0">
          <a:noAutofit/>
        </a:bodyPr>
        <a:lstStyle/>
        <a:p>
          <a:pPr marL="0" lvl="0" indent="0" algn="ctr" defTabSz="266700">
            <a:lnSpc>
              <a:spcPct val="90000"/>
            </a:lnSpc>
            <a:spcBef>
              <a:spcPct val="0"/>
            </a:spcBef>
            <a:spcAft>
              <a:spcPct val="35000"/>
            </a:spcAft>
            <a:buNone/>
          </a:pPr>
          <a:r>
            <a:rPr lang="en-GB" sz="600" kern="1200"/>
            <a:t>Power Bl Pricing</a:t>
          </a:r>
          <a:endParaRPr lang="en-IN" sz="600" kern="1200"/>
        </a:p>
      </dsp:txBody>
      <dsp:txXfrm>
        <a:off x="9650249" y="3022882"/>
        <a:ext cx="637092" cy="244198"/>
      </dsp:txXfrm>
    </dsp:sp>
    <dsp:sp modelId="{13EA0207-3503-4C93-B3B5-4DF3EBC2FF60}">
      <dsp:nvSpPr>
        <dsp:cNvPr id="0" name=""/>
        <dsp:cNvSpPr/>
      </dsp:nvSpPr>
      <dsp:spPr>
        <a:xfrm>
          <a:off x="10427395" y="2539731"/>
          <a:ext cx="733822" cy="60524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38EA6BD-DE7E-41E7-918E-D151EA0ED6EB}">
      <dsp:nvSpPr>
        <dsp:cNvPr id="0" name=""/>
        <dsp:cNvSpPr/>
      </dsp:nvSpPr>
      <dsp:spPr>
        <a:xfrm>
          <a:off x="10830372" y="2162177"/>
          <a:ext cx="920528" cy="920528"/>
        </a:xfrm>
        <a:prstGeom prst="circularArrow">
          <a:avLst>
            <a:gd name="adj1" fmla="val 3022"/>
            <a:gd name="adj2" fmla="val 370704"/>
            <a:gd name="adj3" fmla="val 19453785"/>
            <a:gd name="adj4" fmla="val 12575511"/>
            <a:gd name="adj5" fmla="val 352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56DDDEC-F91E-4877-BC91-91D7D76DF582}">
      <dsp:nvSpPr>
        <dsp:cNvPr id="0" name=""/>
        <dsp:cNvSpPr/>
      </dsp:nvSpPr>
      <dsp:spPr>
        <a:xfrm>
          <a:off x="10590467" y="2410035"/>
          <a:ext cx="652286" cy="2593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7620" rIns="11430" bIns="7620" numCol="1" spcCol="1270" anchor="ctr" anchorCtr="0">
          <a:noAutofit/>
        </a:bodyPr>
        <a:lstStyle/>
        <a:p>
          <a:pPr marL="0" lvl="0" indent="0" algn="ctr" defTabSz="266700">
            <a:lnSpc>
              <a:spcPct val="90000"/>
            </a:lnSpc>
            <a:spcBef>
              <a:spcPct val="0"/>
            </a:spcBef>
            <a:spcAft>
              <a:spcPct val="35000"/>
            </a:spcAft>
            <a:buNone/>
          </a:pPr>
          <a:r>
            <a:rPr lang="en-GB" sz="600" kern="1200"/>
            <a:t>Architecture of Power Bl</a:t>
          </a:r>
          <a:endParaRPr lang="en-IN" sz="600" kern="1200"/>
        </a:p>
      </dsp:txBody>
      <dsp:txXfrm>
        <a:off x="10598064" y="2417632"/>
        <a:ext cx="637092" cy="244198"/>
      </dsp:txXfrm>
    </dsp:sp>
    <dsp:sp modelId="{F37D34FF-0B7B-470B-A20C-FF43D0671204}">
      <dsp:nvSpPr>
        <dsp:cNvPr id="0" name=""/>
        <dsp:cNvSpPr/>
      </dsp:nvSpPr>
      <dsp:spPr>
        <a:xfrm>
          <a:off x="11375210" y="2539731"/>
          <a:ext cx="733822" cy="60524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3029C7-3963-410A-B918-3D9BE09CE9A3}">
      <dsp:nvSpPr>
        <dsp:cNvPr id="0" name=""/>
        <dsp:cNvSpPr/>
      </dsp:nvSpPr>
      <dsp:spPr>
        <a:xfrm>
          <a:off x="11538282" y="3015285"/>
          <a:ext cx="652286" cy="2593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7620" rIns="11430" bIns="7620" numCol="1" spcCol="1270" anchor="ctr" anchorCtr="0">
          <a:noAutofit/>
        </a:bodyPr>
        <a:lstStyle/>
        <a:p>
          <a:pPr marL="0" lvl="0" indent="0" algn="ctr" defTabSz="266700">
            <a:lnSpc>
              <a:spcPct val="90000"/>
            </a:lnSpc>
            <a:spcBef>
              <a:spcPct val="0"/>
            </a:spcBef>
            <a:spcAft>
              <a:spcPct val="35000"/>
            </a:spcAft>
            <a:buNone/>
          </a:pPr>
          <a:r>
            <a:rPr lang="en-GB" sz="600" kern="1200"/>
            <a:t>Power Bl Desktop Installation</a:t>
          </a:r>
          <a:endParaRPr lang="en-IN" sz="600" kern="1200"/>
        </a:p>
      </dsp:txBody>
      <dsp:txXfrm>
        <a:off x="11545879" y="3022882"/>
        <a:ext cx="637092" cy="24419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16A397-CD46-4738-84F8-C31E956BA874}">
      <dsp:nvSpPr>
        <dsp:cNvPr id="0" name=""/>
        <dsp:cNvSpPr/>
      </dsp:nvSpPr>
      <dsp:spPr>
        <a:xfrm rot="3682905">
          <a:off x="1400454" y="3642661"/>
          <a:ext cx="961062" cy="58535"/>
        </a:xfrm>
        <a:custGeom>
          <a:avLst/>
          <a:gdLst/>
          <a:ahLst/>
          <a:cxnLst/>
          <a:rect l="0" t="0" r="0" b="0"/>
          <a:pathLst>
            <a:path>
              <a:moveTo>
                <a:pt x="0" y="29267"/>
              </a:moveTo>
              <a:lnTo>
                <a:pt x="961062" y="292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CA851F3-8CB5-4C8A-8CFF-55153862B18E}">
      <dsp:nvSpPr>
        <dsp:cNvPr id="0" name=""/>
        <dsp:cNvSpPr/>
      </dsp:nvSpPr>
      <dsp:spPr>
        <a:xfrm rot="1273939">
          <a:off x="1926990" y="2955484"/>
          <a:ext cx="785118" cy="58535"/>
        </a:xfrm>
        <a:custGeom>
          <a:avLst/>
          <a:gdLst/>
          <a:ahLst/>
          <a:cxnLst/>
          <a:rect l="0" t="0" r="0" b="0"/>
          <a:pathLst>
            <a:path>
              <a:moveTo>
                <a:pt x="0" y="29267"/>
              </a:moveTo>
              <a:lnTo>
                <a:pt x="785118" y="292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1AFC99-4007-4636-9A15-F33743B94C36}">
      <dsp:nvSpPr>
        <dsp:cNvPr id="0" name=""/>
        <dsp:cNvSpPr/>
      </dsp:nvSpPr>
      <dsp:spPr>
        <a:xfrm rot="20287488">
          <a:off x="1928914" y="2158879"/>
          <a:ext cx="686731" cy="58535"/>
        </a:xfrm>
        <a:custGeom>
          <a:avLst/>
          <a:gdLst/>
          <a:ahLst/>
          <a:cxnLst/>
          <a:rect l="0" t="0" r="0" b="0"/>
          <a:pathLst>
            <a:path>
              <a:moveTo>
                <a:pt x="0" y="29267"/>
              </a:moveTo>
              <a:lnTo>
                <a:pt x="686731" y="292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A331D4-9157-4BE4-9C0E-F8DC929BC7F0}">
      <dsp:nvSpPr>
        <dsp:cNvPr id="0" name=""/>
        <dsp:cNvSpPr/>
      </dsp:nvSpPr>
      <dsp:spPr>
        <a:xfrm rot="17917095">
          <a:off x="1400454" y="1466114"/>
          <a:ext cx="961062" cy="58535"/>
        </a:xfrm>
        <a:custGeom>
          <a:avLst/>
          <a:gdLst/>
          <a:ahLst/>
          <a:cxnLst/>
          <a:rect l="0" t="0" r="0" b="0"/>
          <a:pathLst>
            <a:path>
              <a:moveTo>
                <a:pt x="0" y="29267"/>
              </a:moveTo>
              <a:lnTo>
                <a:pt x="961062" y="292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65074D-7EDD-4750-B77E-E5CFAD9BA269}">
      <dsp:nvSpPr>
        <dsp:cNvPr id="0" name=""/>
        <dsp:cNvSpPr/>
      </dsp:nvSpPr>
      <dsp:spPr>
        <a:xfrm>
          <a:off x="335120" y="1631586"/>
          <a:ext cx="1904138" cy="190413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CEB475-0928-427F-9E2F-9CF536AAC5F7}">
      <dsp:nvSpPr>
        <dsp:cNvPr id="0" name=""/>
        <dsp:cNvSpPr/>
      </dsp:nvSpPr>
      <dsp:spPr>
        <a:xfrm>
          <a:off x="1813513" y="862"/>
          <a:ext cx="1142482" cy="1142482"/>
        </a:xfrm>
        <a:prstGeom prst="ellipse">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dirty="0">
              <a:solidFill>
                <a:prstClr val="white"/>
              </a:solidFill>
              <a:latin typeface="Calibri" panose="020F0502020204030204"/>
              <a:ea typeface="+mn-ea"/>
              <a:cs typeface="+mn-cs"/>
            </a:rPr>
            <a:t>01Affordability</a:t>
          </a:r>
          <a:endParaRPr lang="en-IN" sz="1000" kern="1200" dirty="0">
            <a:solidFill>
              <a:prstClr val="white"/>
            </a:solidFill>
            <a:latin typeface="Calibri" panose="020F0502020204030204"/>
            <a:ea typeface="+mn-ea"/>
            <a:cs typeface="+mn-cs"/>
          </a:endParaRPr>
        </a:p>
      </dsp:txBody>
      <dsp:txXfrm>
        <a:off x="1980826" y="168175"/>
        <a:ext cx="807856" cy="807856"/>
      </dsp:txXfrm>
    </dsp:sp>
    <dsp:sp modelId="{AE14D664-13C8-4F86-8348-CD82BF122563}">
      <dsp:nvSpPr>
        <dsp:cNvPr id="0" name=""/>
        <dsp:cNvSpPr/>
      </dsp:nvSpPr>
      <dsp:spPr>
        <a:xfrm>
          <a:off x="2549791" y="1276135"/>
          <a:ext cx="1142482" cy="1142482"/>
        </a:xfrm>
        <a:prstGeom prst="ellipse">
          <a:avLst/>
        </a:prstGeom>
        <a:solidFill>
          <a:srgbClr val="ED7D31">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a:solidFill>
                <a:prstClr val="white"/>
              </a:solidFill>
              <a:latin typeface="Calibri" panose="020F0502020204030204"/>
              <a:ea typeface="+mn-ea"/>
              <a:cs typeface="+mn-cs"/>
            </a:rPr>
            <a:t>02Natural Language Query</a:t>
          </a:r>
          <a:endParaRPr lang="en-IN" sz="1000" kern="1200">
            <a:solidFill>
              <a:prstClr val="white"/>
            </a:solidFill>
            <a:latin typeface="Calibri" panose="020F0502020204030204"/>
            <a:ea typeface="+mn-ea"/>
            <a:cs typeface="+mn-cs"/>
          </a:endParaRPr>
        </a:p>
      </dsp:txBody>
      <dsp:txXfrm>
        <a:off x="2717104" y="1443448"/>
        <a:ext cx="807856" cy="807856"/>
      </dsp:txXfrm>
    </dsp:sp>
    <dsp:sp modelId="{9927D34A-BCAA-47A7-9C46-E1B6818AD6C3}">
      <dsp:nvSpPr>
        <dsp:cNvPr id="0" name=""/>
        <dsp:cNvSpPr/>
      </dsp:nvSpPr>
      <dsp:spPr>
        <a:xfrm>
          <a:off x="2649283" y="2786958"/>
          <a:ext cx="1065950" cy="106595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a:t>03Real-time Streaming</a:t>
          </a:r>
          <a:endParaRPr lang="en-IN" sz="1200" kern="1200"/>
        </a:p>
      </dsp:txBody>
      <dsp:txXfrm>
        <a:off x="2805388" y="2943063"/>
        <a:ext cx="753740" cy="753740"/>
      </dsp:txXfrm>
    </dsp:sp>
    <dsp:sp modelId="{77F465CF-5DBE-4D8C-B4FD-26C75F54A5DF}">
      <dsp:nvSpPr>
        <dsp:cNvPr id="0" name=""/>
        <dsp:cNvSpPr/>
      </dsp:nvSpPr>
      <dsp:spPr>
        <a:xfrm>
          <a:off x="1813513" y="4023965"/>
          <a:ext cx="1142482" cy="114248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a:t>04Custom Visualization</a:t>
          </a:r>
          <a:endParaRPr lang="en-IN" sz="1200" kern="1200"/>
        </a:p>
      </dsp:txBody>
      <dsp:txXfrm>
        <a:off x="1980826" y="4191278"/>
        <a:ext cx="807856" cy="80785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0D2499-75FC-4370-841B-135680059F0F}">
      <dsp:nvSpPr>
        <dsp:cNvPr id="0" name=""/>
        <dsp:cNvSpPr/>
      </dsp:nvSpPr>
      <dsp:spPr>
        <a:xfrm>
          <a:off x="0" y="404197"/>
          <a:ext cx="6336632" cy="1227816"/>
        </a:xfrm>
        <a:prstGeom prst="roundRect">
          <a:avLst/>
        </a:prstGeom>
        <a:solidFill>
          <a:srgbClr val="ED7D31">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IN" sz="4400" kern="1200" dirty="0">
            <a:solidFill>
              <a:prstClr val="white"/>
            </a:solidFill>
            <a:latin typeface="Calibri" panose="020F0502020204030204"/>
            <a:ea typeface="+mn-ea"/>
            <a:cs typeface="+mn-cs"/>
          </a:endParaRPr>
        </a:p>
        <a:p>
          <a:pPr marL="0" lvl="0" indent="0" algn="ctr" defTabSz="444500">
            <a:lnSpc>
              <a:spcPct val="90000"/>
            </a:lnSpc>
            <a:spcBef>
              <a:spcPct val="0"/>
            </a:spcBef>
            <a:spcAft>
              <a:spcPct val="35000"/>
            </a:spcAft>
            <a:buNone/>
          </a:pPr>
          <a:r>
            <a:rPr lang="en-IN" sz="4400" kern="1200" dirty="0">
              <a:solidFill>
                <a:prstClr val="white"/>
              </a:solidFill>
              <a:latin typeface="Calibri" panose="020F0502020204030204"/>
              <a:ea typeface="+mn-ea"/>
              <a:cs typeface="+mn-cs"/>
            </a:rPr>
            <a:t>Natural Language Query</a:t>
          </a:r>
        </a:p>
        <a:p>
          <a:pPr marL="0" lvl="0" indent="0" algn="ctr" defTabSz="444500">
            <a:lnSpc>
              <a:spcPct val="90000"/>
            </a:lnSpc>
            <a:spcBef>
              <a:spcPct val="0"/>
            </a:spcBef>
            <a:spcAft>
              <a:spcPct val="35000"/>
            </a:spcAft>
            <a:buNone/>
          </a:pPr>
          <a:endParaRPr lang="en-IN" sz="4400" kern="1200" dirty="0">
            <a:solidFill>
              <a:prstClr val="white"/>
            </a:solidFill>
            <a:latin typeface="Calibri" panose="020F0502020204030204"/>
            <a:ea typeface="+mn-ea"/>
            <a:cs typeface="+mn-cs"/>
          </a:endParaRPr>
        </a:p>
      </dsp:txBody>
      <dsp:txXfrm>
        <a:off x="59937" y="464134"/>
        <a:ext cx="6216758" cy="1107942"/>
      </dsp:txXfrm>
    </dsp:sp>
    <dsp:sp modelId="{92542F87-ED31-424E-8EE4-4818DBAB2295}">
      <dsp:nvSpPr>
        <dsp:cNvPr id="0" name=""/>
        <dsp:cNvSpPr/>
      </dsp:nvSpPr>
      <dsp:spPr>
        <a:xfrm>
          <a:off x="0" y="1732813"/>
          <a:ext cx="6336632" cy="30302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just" defTabSz="1511300">
            <a:lnSpc>
              <a:spcPct val="90000"/>
            </a:lnSpc>
            <a:spcBef>
              <a:spcPct val="0"/>
            </a:spcBef>
            <a:spcAft>
              <a:spcPct val="35000"/>
            </a:spcAft>
            <a:buNone/>
          </a:pPr>
          <a:r>
            <a:rPr lang="en-GB" sz="3400" kern="1200" dirty="0"/>
            <a:t>This feature allows users to type questions and get answers in a user-specific format. This is mainly useful in getting quick </a:t>
          </a:r>
          <a:r>
            <a:rPr lang="en-IN" sz="3400" kern="1200" dirty="0"/>
            <a:t>insights from data</a:t>
          </a:r>
        </a:p>
      </dsp:txBody>
      <dsp:txXfrm>
        <a:off x="147927" y="1880740"/>
        <a:ext cx="6040778" cy="273444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16A397-CD46-4738-84F8-C31E956BA874}">
      <dsp:nvSpPr>
        <dsp:cNvPr id="0" name=""/>
        <dsp:cNvSpPr/>
      </dsp:nvSpPr>
      <dsp:spPr>
        <a:xfrm rot="3682905">
          <a:off x="1400454" y="3642661"/>
          <a:ext cx="961062" cy="58535"/>
        </a:xfrm>
        <a:custGeom>
          <a:avLst/>
          <a:gdLst/>
          <a:ahLst/>
          <a:cxnLst/>
          <a:rect l="0" t="0" r="0" b="0"/>
          <a:pathLst>
            <a:path>
              <a:moveTo>
                <a:pt x="0" y="29267"/>
              </a:moveTo>
              <a:lnTo>
                <a:pt x="961062" y="292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CA851F3-8CB5-4C8A-8CFF-55153862B18E}">
      <dsp:nvSpPr>
        <dsp:cNvPr id="0" name=""/>
        <dsp:cNvSpPr/>
      </dsp:nvSpPr>
      <dsp:spPr>
        <a:xfrm rot="1312512">
          <a:off x="1928914" y="2949896"/>
          <a:ext cx="686731" cy="58535"/>
        </a:xfrm>
        <a:custGeom>
          <a:avLst/>
          <a:gdLst/>
          <a:ahLst/>
          <a:cxnLst/>
          <a:rect l="0" t="0" r="0" b="0"/>
          <a:pathLst>
            <a:path>
              <a:moveTo>
                <a:pt x="0" y="29267"/>
              </a:moveTo>
              <a:lnTo>
                <a:pt x="686731" y="292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1AFC99-4007-4636-9A15-F33743B94C36}">
      <dsp:nvSpPr>
        <dsp:cNvPr id="0" name=""/>
        <dsp:cNvSpPr/>
      </dsp:nvSpPr>
      <dsp:spPr>
        <a:xfrm rot="20326061">
          <a:off x="1926990" y="2153291"/>
          <a:ext cx="785118" cy="58535"/>
        </a:xfrm>
        <a:custGeom>
          <a:avLst/>
          <a:gdLst/>
          <a:ahLst/>
          <a:cxnLst/>
          <a:rect l="0" t="0" r="0" b="0"/>
          <a:pathLst>
            <a:path>
              <a:moveTo>
                <a:pt x="0" y="29267"/>
              </a:moveTo>
              <a:lnTo>
                <a:pt x="785118" y="292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A331D4-9157-4BE4-9C0E-F8DC929BC7F0}">
      <dsp:nvSpPr>
        <dsp:cNvPr id="0" name=""/>
        <dsp:cNvSpPr/>
      </dsp:nvSpPr>
      <dsp:spPr>
        <a:xfrm rot="17917095">
          <a:off x="1400454" y="1466114"/>
          <a:ext cx="961062" cy="58535"/>
        </a:xfrm>
        <a:custGeom>
          <a:avLst/>
          <a:gdLst/>
          <a:ahLst/>
          <a:cxnLst/>
          <a:rect l="0" t="0" r="0" b="0"/>
          <a:pathLst>
            <a:path>
              <a:moveTo>
                <a:pt x="0" y="29267"/>
              </a:moveTo>
              <a:lnTo>
                <a:pt x="961062" y="292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65074D-7EDD-4750-B77E-E5CFAD9BA269}">
      <dsp:nvSpPr>
        <dsp:cNvPr id="0" name=""/>
        <dsp:cNvSpPr/>
      </dsp:nvSpPr>
      <dsp:spPr>
        <a:xfrm>
          <a:off x="335120" y="1631586"/>
          <a:ext cx="1904138" cy="190413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CEB475-0928-427F-9E2F-9CF536AAC5F7}">
      <dsp:nvSpPr>
        <dsp:cNvPr id="0" name=""/>
        <dsp:cNvSpPr/>
      </dsp:nvSpPr>
      <dsp:spPr>
        <a:xfrm>
          <a:off x="1813513" y="862"/>
          <a:ext cx="1142482" cy="1142482"/>
        </a:xfrm>
        <a:prstGeom prst="ellipse">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dirty="0">
              <a:solidFill>
                <a:prstClr val="white"/>
              </a:solidFill>
              <a:latin typeface="Calibri" panose="020F0502020204030204"/>
              <a:ea typeface="+mn-ea"/>
              <a:cs typeface="+mn-cs"/>
            </a:rPr>
            <a:t>01Affordability</a:t>
          </a:r>
          <a:endParaRPr lang="en-IN" sz="1000" kern="1200" dirty="0">
            <a:solidFill>
              <a:prstClr val="white"/>
            </a:solidFill>
            <a:latin typeface="Calibri" panose="020F0502020204030204"/>
            <a:ea typeface="+mn-ea"/>
            <a:cs typeface="+mn-cs"/>
          </a:endParaRPr>
        </a:p>
      </dsp:txBody>
      <dsp:txXfrm>
        <a:off x="1980826" y="168175"/>
        <a:ext cx="807856" cy="807856"/>
      </dsp:txXfrm>
    </dsp:sp>
    <dsp:sp modelId="{AE14D664-13C8-4F86-8348-CD82BF122563}">
      <dsp:nvSpPr>
        <dsp:cNvPr id="0" name=""/>
        <dsp:cNvSpPr/>
      </dsp:nvSpPr>
      <dsp:spPr>
        <a:xfrm>
          <a:off x="2649283" y="1314401"/>
          <a:ext cx="1065950" cy="106595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a:t>02Natural Language Query</a:t>
          </a:r>
          <a:endParaRPr lang="en-IN" sz="1200" kern="1200"/>
        </a:p>
      </dsp:txBody>
      <dsp:txXfrm>
        <a:off x="2805388" y="1470506"/>
        <a:ext cx="753740" cy="753740"/>
      </dsp:txXfrm>
    </dsp:sp>
    <dsp:sp modelId="{9927D34A-BCAA-47A7-9C46-E1B6818AD6C3}">
      <dsp:nvSpPr>
        <dsp:cNvPr id="0" name=""/>
        <dsp:cNvSpPr/>
      </dsp:nvSpPr>
      <dsp:spPr>
        <a:xfrm>
          <a:off x="2549791" y="2748692"/>
          <a:ext cx="1142482" cy="1142482"/>
        </a:xfrm>
        <a:prstGeom prst="ellipse">
          <a:avLst/>
        </a:prstGeom>
        <a:solidFill>
          <a:srgbClr val="ED7D31">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a:solidFill>
                <a:prstClr val="white"/>
              </a:solidFill>
              <a:latin typeface="Calibri" panose="020F0502020204030204"/>
              <a:ea typeface="+mn-ea"/>
              <a:cs typeface="+mn-cs"/>
            </a:rPr>
            <a:t>03Real-time Streaming</a:t>
          </a:r>
          <a:endParaRPr lang="en-IN" sz="1000" kern="1200">
            <a:solidFill>
              <a:prstClr val="white"/>
            </a:solidFill>
            <a:latin typeface="Calibri" panose="020F0502020204030204"/>
            <a:ea typeface="+mn-ea"/>
            <a:cs typeface="+mn-cs"/>
          </a:endParaRPr>
        </a:p>
      </dsp:txBody>
      <dsp:txXfrm>
        <a:off x="2717104" y="2916005"/>
        <a:ext cx="807856" cy="807856"/>
      </dsp:txXfrm>
    </dsp:sp>
    <dsp:sp modelId="{77F465CF-5DBE-4D8C-B4FD-26C75F54A5DF}">
      <dsp:nvSpPr>
        <dsp:cNvPr id="0" name=""/>
        <dsp:cNvSpPr/>
      </dsp:nvSpPr>
      <dsp:spPr>
        <a:xfrm>
          <a:off x="1813513" y="4023965"/>
          <a:ext cx="1142482" cy="114248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a:t>04Custom Visualization</a:t>
          </a:r>
          <a:endParaRPr lang="en-IN" sz="1200" kern="1200"/>
        </a:p>
      </dsp:txBody>
      <dsp:txXfrm>
        <a:off x="1980826" y="4191278"/>
        <a:ext cx="807856" cy="80785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0D2499-75FC-4370-841B-135680059F0F}">
      <dsp:nvSpPr>
        <dsp:cNvPr id="0" name=""/>
        <dsp:cNvSpPr/>
      </dsp:nvSpPr>
      <dsp:spPr>
        <a:xfrm>
          <a:off x="0" y="216777"/>
          <a:ext cx="6336632" cy="1337561"/>
        </a:xfrm>
        <a:prstGeom prst="roundRect">
          <a:avLst/>
        </a:prstGeom>
        <a:solidFill>
          <a:srgbClr val="ED7D31">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IN" sz="4400" kern="1200" dirty="0">
              <a:solidFill>
                <a:prstClr val="white"/>
              </a:solidFill>
              <a:latin typeface="Calibri" panose="020F0502020204030204"/>
              <a:ea typeface="+mn-ea"/>
              <a:cs typeface="+mn-cs"/>
            </a:rPr>
            <a:t>Real- time Streaming</a:t>
          </a:r>
        </a:p>
      </dsp:txBody>
      <dsp:txXfrm>
        <a:off x="65294" y="282071"/>
        <a:ext cx="6206044" cy="1206973"/>
      </dsp:txXfrm>
    </dsp:sp>
    <dsp:sp modelId="{92542F87-ED31-424E-8EE4-4818DBAB2295}">
      <dsp:nvSpPr>
        <dsp:cNvPr id="0" name=""/>
        <dsp:cNvSpPr/>
      </dsp:nvSpPr>
      <dsp:spPr>
        <a:xfrm>
          <a:off x="0" y="1649378"/>
          <a:ext cx="6336632" cy="33011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just" defTabSz="1466850">
            <a:lnSpc>
              <a:spcPct val="90000"/>
            </a:lnSpc>
            <a:spcBef>
              <a:spcPct val="0"/>
            </a:spcBef>
            <a:spcAft>
              <a:spcPct val="35000"/>
            </a:spcAft>
            <a:buNone/>
          </a:pPr>
          <a:r>
            <a:rPr lang="en-GB" sz="3300" kern="1200" dirty="0"/>
            <a:t>This feature allows users to stream real-time data and update</a:t>
          </a:r>
          <a:endParaRPr lang="en-IN" sz="3300" kern="1200" dirty="0"/>
        </a:p>
        <a:p>
          <a:pPr marL="0" lvl="0" indent="0" algn="just" defTabSz="1466850">
            <a:lnSpc>
              <a:spcPct val="90000"/>
            </a:lnSpc>
            <a:spcBef>
              <a:spcPct val="0"/>
            </a:spcBef>
            <a:spcAft>
              <a:spcPct val="35000"/>
            </a:spcAft>
            <a:buNone/>
          </a:pPr>
          <a:r>
            <a:rPr lang="en-GB" sz="3300" kern="1200" dirty="0"/>
            <a:t>dashboards in real time, which helps them make timely business</a:t>
          </a:r>
          <a:endParaRPr lang="en-IN" sz="3300" kern="1200" dirty="0"/>
        </a:p>
        <a:p>
          <a:pPr marL="0" lvl="0" indent="0" algn="just" defTabSz="1466850">
            <a:lnSpc>
              <a:spcPct val="90000"/>
            </a:lnSpc>
            <a:spcBef>
              <a:spcPct val="0"/>
            </a:spcBef>
            <a:spcAft>
              <a:spcPct val="35000"/>
            </a:spcAft>
            <a:buNone/>
          </a:pPr>
          <a:r>
            <a:rPr lang="en-IN" sz="3300" kern="1200" dirty="0"/>
            <a:t>decisions</a:t>
          </a:r>
        </a:p>
      </dsp:txBody>
      <dsp:txXfrm>
        <a:off x="161149" y="1810527"/>
        <a:ext cx="6014334" cy="297885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16A397-CD46-4738-84F8-C31E956BA874}">
      <dsp:nvSpPr>
        <dsp:cNvPr id="0" name=""/>
        <dsp:cNvSpPr/>
      </dsp:nvSpPr>
      <dsp:spPr>
        <a:xfrm rot="3720587">
          <a:off x="1463901" y="3635497"/>
          <a:ext cx="904508" cy="59941"/>
        </a:xfrm>
        <a:custGeom>
          <a:avLst/>
          <a:gdLst/>
          <a:ahLst/>
          <a:cxnLst/>
          <a:rect l="0" t="0" r="0" b="0"/>
          <a:pathLst>
            <a:path>
              <a:moveTo>
                <a:pt x="0" y="29970"/>
              </a:moveTo>
              <a:lnTo>
                <a:pt x="904508" y="299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CA851F3-8CB5-4C8A-8CFF-55153862B18E}">
      <dsp:nvSpPr>
        <dsp:cNvPr id="0" name=""/>
        <dsp:cNvSpPr/>
      </dsp:nvSpPr>
      <dsp:spPr>
        <a:xfrm rot="1290390">
          <a:off x="1998743" y="2953705"/>
          <a:ext cx="715226" cy="59941"/>
        </a:xfrm>
        <a:custGeom>
          <a:avLst/>
          <a:gdLst/>
          <a:ahLst/>
          <a:cxnLst/>
          <a:rect l="0" t="0" r="0" b="0"/>
          <a:pathLst>
            <a:path>
              <a:moveTo>
                <a:pt x="0" y="29970"/>
              </a:moveTo>
              <a:lnTo>
                <a:pt x="715226" y="299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1AFC99-4007-4636-9A15-F33743B94C36}">
      <dsp:nvSpPr>
        <dsp:cNvPr id="0" name=""/>
        <dsp:cNvSpPr/>
      </dsp:nvSpPr>
      <dsp:spPr>
        <a:xfrm rot="20309610">
          <a:off x="1998743" y="2153663"/>
          <a:ext cx="715226" cy="59941"/>
        </a:xfrm>
        <a:custGeom>
          <a:avLst/>
          <a:gdLst/>
          <a:ahLst/>
          <a:cxnLst/>
          <a:rect l="0" t="0" r="0" b="0"/>
          <a:pathLst>
            <a:path>
              <a:moveTo>
                <a:pt x="0" y="29970"/>
              </a:moveTo>
              <a:lnTo>
                <a:pt x="715226" y="299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A331D4-9157-4BE4-9C0E-F8DC929BC7F0}">
      <dsp:nvSpPr>
        <dsp:cNvPr id="0" name=""/>
        <dsp:cNvSpPr/>
      </dsp:nvSpPr>
      <dsp:spPr>
        <a:xfrm rot="17879413">
          <a:off x="1463901" y="1471872"/>
          <a:ext cx="904508" cy="59941"/>
        </a:xfrm>
        <a:custGeom>
          <a:avLst/>
          <a:gdLst/>
          <a:ahLst/>
          <a:cxnLst/>
          <a:rect l="0" t="0" r="0" b="0"/>
          <a:pathLst>
            <a:path>
              <a:moveTo>
                <a:pt x="0" y="29970"/>
              </a:moveTo>
              <a:lnTo>
                <a:pt x="904508" y="299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65074D-7EDD-4750-B77E-E5CFAD9BA269}">
      <dsp:nvSpPr>
        <dsp:cNvPr id="0" name=""/>
        <dsp:cNvSpPr/>
      </dsp:nvSpPr>
      <dsp:spPr>
        <a:xfrm>
          <a:off x="366241" y="1608713"/>
          <a:ext cx="1949883" cy="194988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CEB475-0928-427F-9E2F-9CF536AAC5F7}">
      <dsp:nvSpPr>
        <dsp:cNvPr id="0" name=""/>
        <dsp:cNvSpPr/>
      </dsp:nvSpPr>
      <dsp:spPr>
        <a:xfrm>
          <a:off x="1817979" y="984"/>
          <a:ext cx="1169929" cy="1169929"/>
        </a:xfrm>
        <a:prstGeom prst="ellipse">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dirty="0">
              <a:solidFill>
                <a:prstClr val="white"/>
              </a:solidFill>
              <a:latin typeface="Calibri" panose="020F0502020204030204"/>
              <a:ea typeface="+mn-ea"/>
              <a:cs typeface="+mn-cs"/>
            </a:rPr>
            <a:t>01Affordability</a:t>
          </a:r>
          <a:endParaRPr lang="en-IN" sz="1000" kern="1200" dirty="0">
            <a:solidFill>
              <a:prstClr val="white"/>
            </a:solidFill>
            <a:latin typeface="Calibri" panose="020F0502020204030204"/>
            <a:ea typeface="+mn-ea"/>
            <a:cs typeface="+mn-cs"/>
          </a:endParaRPr>
        </a:p>
      </dsp:txBody>
      <dsp:txXfrm>
        <a:off x="1989311" y="172316"/>
        <a:ext cx="827265" cy="827265"/>
      </dsp:txXfrm>
    </dsp:sp>
    <dsp:sp modelId="{AE14D664-13C8-4F86-8348-CD82BF122563}">
      <dsp:nvSpPr>
        <dsp:cNvPr id="0" name=""/>
        <dsp:cNvSpPr/>
      </dsp:nvSpPr>
      <dsp:spPr>
        <a:xfrm>
          <a:off x="2651072" y="1306664"/>
          <a:ext cx="1091559" cy="109155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a:t>02Natural Language Query</a:t>
          </a:r>
          <a:endParaRPr lang="en-IN" sz="1400" kern="1200"/>
        </a:p>
      </dsp:txBody>
      <dsp:txXfrm>
        <a:off x="2810927" y="1466519"/>
        <a:ext cx="771849" cy="771849"/>
      </dsp:txXfrm>
    </dsp:sp>
    <dsp:sp modelId="{9927D34A-BCAA-47A7-9C46-E1B6818AD6C3}">
      <dsp:nvSpPr>
        <dsp:cNvPr id="0" name=""/>
        <dsp:cNvSpPr/>
      </dsp:nvSpPr>
      <dsp:spPr>
        <a:xfrm>
          <a:off x="2651072" y="2769086"/>
          <a:ext cx="1091559" cy="109155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a:t>03Real-time Streaming</a:t>
          </a:r>
          <a:endParaRPr lang="en-IN" sz="1400" kern="1200"/>
        </a:p>
      </dsp:txBody>
      <dsp:txXfrm>
        <a:off x="2810927" y="2928941"/>
        <a:ext cx="771849" cy="771849"/>
      </dsp:txXfrm>
    </dsp:sp>
    <dsp:sp modelId="{77F465CF-5DBE-4D8C-B4FD-26C75F54A5DF}">
      <dsp:nvSpPr>
        <dsp:cNvPr id="0" name=""/>
        <dsp:cNvSpPr/>
      </dsp:nvSpPr>
      <dsp:spPr>
        <a:xfrm>
          <a:off x="1817979" y="3996396"/>
          <a:ext cx="1169929" cy="1169929"/>
        </a:xfrm>
        <a:prstGeom prst="ellipse">
          <a:avLst/>
        </a:prstGeom>
        <a:solidFill>
          <a:srgbClr val="ED7D31">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a:solidFill>
                <a:prstClr val="white"/>
              </a:solidFill>
              <a:latin typeface="Calibri" panose="020F0502020204030204"/>
              <a:ea typeface="+mn-ea"/>
              <a:cs typeface="+mn-cs"/>
            </a:rPr>
            <a:t>04Custom Visualization</a:t>
          </a:r>
          <a:endParaRPr lang="en-IN" sz="1000" kern="1200">
            <a:solidFill>
              <a:prstClr val="white"/>
            </a:solidFill>
            <a:latin typeface="Calibri" panose="020F0502020204030204"/>
            <a:ea typeface="+mn-ea"/>
            <a:cs typeface="+mn-cs"/>
          </a:endParaRPr>
        </a:p>
      </dsp:txBody>
      <dsp:txXfrm>
        <a:off x="1989311" y="4167728"/>
        <a:ext cx="827265" cy="82726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0D2499-75FC-4370-841B-135680059F0F}">
      <dsp:nvSpPr>
        <dsp:cNvPr id="0" name=""/>
        <dsp:cNvSpPr/>
      </dsp:nvSpPr>
      <dsp:spPr>
        <a:xfrm>
          <a:off x="0" y="26576"/>
          <a:ext cx="6336632" cy="1445588"/>
        </a:xfrm>
        <a:prstGeom prst="roundRect">
          <a:avLst/>
        </a:prstGeom>
        <a:solidFill>
          <a:srgbClr val="ED7D31">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IN" sz="4400" kern="1200" dirty="0">
              <a:solidFill>
                <a:prstClr val="white"/>
              </a:solidFill>
              <a:latin typeface="Calibri" panose="020F0502020204030204"/>
              <a:ea typeface="+mn-ea"/>
              <a:cs typeface="+mn-cs"/>
            </a:rPr>
            <a:t>Custom Visualization</a:t>
          </a:r>
        </a:p>
      </dsp:txBody>
      <dsp:txXfrm>
        <a:off x="70568" y="97144"/>
        <a:ext cx="6195496" cy="1304452"/>
      </dsp:txXfrm>
    </dsp:sp>
    <dsp:sp modelId="{92542F87-ED31-424E-8EE4-4818DBAB2295}">
      <dsp:nvSpPr>
        <dsp:cNvPr id="0" name=""/>
        <dsp:cNvSpPr/>
      </dsp:nvSpPr>
      <dsp:spPr>
        <a:xfrm>
          <a:off x="0" y="1572965"/>
          <a:ext cx="6336632" cy="356776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just" defTabSz="1555750">
            <a:lnSpc>
              <a:spcPct val="90000"/>
            </a:lnSpc>
            <a:spcBef>
              <a:spcPct val="0"/>
            </a:spcBef>
            <a:spcAft>
              <a:spcPct val="35000"/>
            </a:spcAft>
            <a:buNone/>
          </a:pPr>
          <a:r>
            <a:rPr lang="en-GB" sz="3500" kern="1200" dirty="0"/>
            <a:t>Power BI has visualizations that are made by developers for specific use cases. These custom visualizations are available in </a:t>
          </a:r>
          <a:r>
            <a:rPr lang="en-IN" sz="3500" kern="1200" dirty="0"/>
            <a:t>Power Bl Marketplace</a:t>
          </a:r>
        </a:p>
      </dsp:txBody>
      <dsp:txXfrm>
        <a:off x="174164" y="1747129"/>
        <a:ext cx="5988304" cy="321944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724692-D83C-4EDA-9361-9B1B7DA9B01C}">
      <dsp:nvSpPr>
        <dsp:cNvPr id="0" name=""/>
        <dsp:cNvSpPr/>
      </dsp:nvSpPr>
      <dsp:spPr>
        <a:xfrm>
          <a:off x="0" y="106280"/>
          <a:ext cx="12191999" cy="14718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just" defTabSz="1644650">
            <a:lnSpc>
              <a:spcPct val="90000"/>
            </a:lnSpc>
            <a:spcBef>
              <a:spcPct val="0"/>
            </a:spcBef>
            <a:spcAft>
              <a:spcPct val="35000"/>
            </a:spcAft>
            <a:buNone/>
          </a:pPr>
          <a:r>
            <a:rPr lang="en-GB" sz="3700" kern="1200" dirty="0"/>
            <a:t>Power Bl is a Business Intelligence platform, which provides tools for aggregating, analyzing, visualizing and sharing data.</a:t>
          </a:r>
          <a:endParaRPr lang="en-IN" sz="3700" kern="1200" dirty="0"/>
        </a:p>
      </dsp:txBody>
      <dsp:txXfrm>
        <a:off x="71850" y="178130"/>
        <a:ext cx="12048299" cy="132816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6935B1-0442-488D-9A58-5AA407B13C84}">
      <dsp:nvSpPr>
        <dsp:cNvPr id="0" name=""/>
        <dsp:cNvSpPr/>
      </dsp:nvSpPr>
      <dsp:spPr>
        <a:xfrm>
          <a:off x="0" y="7099"/>
          <a:ext cx="12192000" cy="7558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kern="1200"/>
            <a:t>Power Bl Desktop combines Microsoft Query Engine (M) with visualization and data modelling for creating interactive reports.</a:t>
          </a:r>
          <a:endParaRPr lang="en-IN" sz="1900" kern="1200"/>
        </a:p>
      </dsp:txBody>
      <dsp:txXfrm>
        <a:off x="36896" y="43995"/>
        <a:ext cx="12118208" cy="68202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9D973C-39A3-4D44-9DF2-14EE91FD3D2A}">
      <dsp:nvSpPr>
        <dsp:cNvPr id="0" name=""/>
        <dsp:cNvSpPr/>
      </dsp:nvSpPr>
      <dsp:spPr>
        <a:xfrm>
          <a:off x="0" y="282386"/>
          <a:ext cx="12192000" cy="9354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GB" sz="3900" kern="1200"/>
            <a:t>The three-step process in creating reports in Power Bl are:</a:t>
          </a:r>
          <a:endParaRPr lang="en-IN" sz="3900" kern="1200"/>
        </a:p>
      </dsp:txBody>
      <dsp:txXfrm>
        <a:off x="45663" y="328049"/>
        <a:ext cx="12100674" cy="844089"/>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EC58E2-0C90-4CF2-97B4-008A0147BCC7}">
      <dsp:nvSpPr>
        <dsp:cNvPr id="0" name=""/>
        <dsp:cNvSpPr/>
      </dsp:nvSpPr>
      <dsp:spPr>
        <a:xfrm>
          <a:off x="0" y="2949185"/>
          <a:ext cx="6160167" cy="967988"/>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en-GB" sz="3400" kern="1200"/>
            <a:t>Add Visualization</a:t>
          </a:r>
          <a:endParaRPr lang="en-IN" sz="3400" kern="1200"/>
        </a:p>
      </dsp:txBody>
      <dsp:txXfrm>
        <a:off x="0" y="2949185"/>
        <a:ext cx="6160167" cy="967988"/>
      </dsp:txXfrm>
    </dsp:sp>
    <dsp:sp modelId="{4BEDA69A-3B7C-42C2-BD0E-7F8824FB7C76}">
      <dsp:nvSpPr>
        <dsp:cNvPr id="0" name=""/>
        <dsp:cNvSpPr/>
      </dsp:nvSpPr>
      <dsp:spPr>
        <a:xfrm rot="10800000">
          <a:off x="0" y="1474939"/>
          <a:ext cx="6160167" cy="1488766"/>
        </a:xfrm>
        <a:prstGeom prst="upArrowCallou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en-GB" sz="3400" kern="1200"/>
            <a:t>Transform Data into a Model</a:t>
          </a:r>
          <a:endParaRPr lang="en-IN" sz="3400" kern="1200"/>
        </a:p>
      </dsp:txBody>
      <dsp:txXfrm rot="10800000">
        <a:off x="0" y="1474939"/>
        <a:ext cx="6160167" cy="967355"/>
      </dsp:txXfrm>
    </dsp:sp>
    <dsp:sp modelId="{43B37274-96AF-4E67-8B36-B1457BBB5C6C}">
      <dsp:nvSpPr>
        <dsp:cNvPr id="0" name=""/>
        <dsp:cNvSpPr/>
      </dsp:nvSpPr>
      <dsp:spPr>
        <a:xfrm rot="10800000">
          <a:off x="0" y="692"/>
          <a:ext cx="6160167" cy="1488766"/>
        </a:xfrm>
        <a:prstGeom prst="upArrowCallou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en-GB" sz="3400" kern="1200"/>
            <a:t>Connect to Data Sources</a:t>
          </a:r>
          <a:endParaRPr lang="en-IN" sz="3400" kern="1200"/>
        </a:p>
      </dsp:txBody>
      <dsp:txXfrm rot="10800000">
        <a:off x="0" y="692"/>
        <a:ext cx="6160167" cy="9673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C0DF98-1624-44B0-998A-FBC1B510C4CE}">
      <dsp:nvSpPr>
        <dsp:cNvPr id="0" name=""/>
        <dsp:cNvSpPr/>
      </dsp:nvSpPr>
      <dsp:spPr>
        <a:xfrm>
          <a:off x="5229820" y="1500"/>
          <a:ext cx="1732359" cy="173235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IN" sz="1000" kern="1200" dirty="0"/>
            <a:t>Collection</a:t>
          </a:r>
        </a:p>
      </dsp:txBody>
      <dsp:txXfrm>
        <a:off x="5483518" y="255198"/>
        <a:ext cx="1224963" cy="1224963"/>
      </dsp:txXfrm>
    </dsp:sp>
    <dsp:sp modelId="{C08B0767-4420-474F-A9F4-608B30B86860}">
      <dsp:nvSpPr>
        <dsp:cNvPr id="0" name=""/>
        <dsp:cNvSpPr/>
      </dsp:nvSpPr>
      <dsp:spPr>
        <a:xfrm rot="2700000">
          <a:off x="6776137" y="1485495"/>
          <a:ext cx="460026" cy="58467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a:off x="6796348" y="1553636"/>
        <a:ext cx="322018" cy="350803"/>
      </dsp:txXfrm>
    </dsp:sp>
    <dsp:sp modelId="{1AA63C2A-6673-422E-9F0A-22297D926426}">
      <dsp:nvSpPr>
        <dsp:cNvPr id="0" name=""/>
        <dsp:cNvSpPr/>
      </dsp:nvSpPr>
      <dsp:spPr>
        <a:xfrm>
          <a:off x="7068534" y="1840214"/>
          <a:ext cx="1732359" cy="173235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IN" sz="1000" kern="1200" dirty="0"/>
            <a:t>data cleaning</a:t>
          </a:r>
        </a:p>
      </dsp:txBody>
      <dsp:txXfrm>
        <a:off x="7322232" y="2093912"/>
        <a:ext cx="1224963" cy="1224963"/>
      </dsp:txXfrm>
    </dsp:sp>
    <dsp:sp modelId="{7EB7F815-89FF-4E24-AB88-D43EF6BB2E04}">
      <dsp:nvSpPr>
        <dsp:cNvPr id="0" name=""/>
        <dsp:cNvSpPr/>
      </dsp:nvSpPr>
      <dsp:spPr>
        <a:xfrm rot="8100000">
          <a:off x="6794549" y="3324209"/>
          <a:ext cx="460026" cy="58467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rot="10800000">
        <a:off x="6912346" y="3392350"/>
        <a:ext cx="322018" cy="350803"/>
      </dsp:txXfrm>
    </dsp:sp>
    <dsp:sp modelId="{0A5C926D-5622-4857-8878-00F3C83C5094}">
      <dsp:nvSpPr>
        <dsp:cNvPr id="0" name=""/>
        <dsp:cNvSpPr/>
      </dsp:nvSpPr>
      <dsp:spPr>
        <a:xfrm>
          <a:off x="5229820" y="3678928"/>
          <a:ext cx="1732359" cy="173235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IN" sz="1000" kern="1200" dirty="0"/>
            <a:t>reporting/visualization</a:t>
          </a:r>
        </a:p>
      </dsp:txBody>
      <dsp:txXfrm>
        <a:off x="5483518" y="3932626"/>
        <a:ext cx="1224963" cy="1224963"/>
      </dsp:txXfrm>
    </dsp:sp>
    <dsp:sp modelId="{7D9558EF-4A5F-4CC6-ADCB-046FC74B9FBD}">
      <dsp:nvSpPr>
        <dsp:cNvPr id="0" name=""/>
        <dsp:cNvSpPr/>
      </dsp:nvSpPr>
      <dsp:spPr>
        <a:xfrm rot="13500000">
          <a:off x="4955835" y="3342622"/>
          <a:ext cx="460026" cy="58467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rot="10800000">
        <a:off x="5073632" y="3508349"/>
        <a:ext cx="322018" cy="350803"/>
      </dsp:txXfrm>
    </dsp:sp>
    <dsp:sp modelId="{97136330-93AB-4613-93CA-C1FEF95519A4}">
      <dsp:nvSpPr>
        <dsp:cNvPr id="0" name=""/>
        <dsp:cNvSpPr/>
      </dsp:nvSpPr>
      <dsp:spPr>
        <a:xfrm>
          <a:off x="3391106" y="1840214"/>
          <a:ext cx="1732359" cy="173235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IN" sz="1000" kern="1200"/>
            <a:t>Decision Making/Prediction</a:t>
          </a:r>
        </a:p>
      </dsp:txBody>
      <dsp:txXfrm>
        <a:off x="3644804" y="2093912"/>
        <a:ext cx="1224963" cy="1224963"/>
      </dsp:txXfrm>
    </dsp:sp>
    <dsp:sp modelId="{685FBE04-508D-4611-A464-08D96FB43BD5}">
      <dsp:nvSpPr>
        <dsp:cNvPr id="0" name=""/>
        <dsp:cNvSpPr/>
      </dsp:nvSpPr>
      <dsp:spPr>
        <a:xfrm rot="18900000">
          <a:off x="4937423" y="1503908"/>
          <a:ext cx="460026" cy="58467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a:off x="4957634" y="1669635"/>
        <a:ext cx="322018" cy="35080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7B5D21-4755-45E0-AC16-05E16E427417}">
      <dsp:nvSpPr>
        <dsp:cNvPr id="0" name=""/>
        <dsp:cNvSpPr/>
      </dsp:nvSpPr>
      <dsp:spPr>
        <a:xfrm>
          <a:off x="0" y="3275482"/>
          <a:ext cx="5181600" cy="10750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GB" sz="3200" kern="1200"/>
            <a:t>Add Visualization</a:t>
          </a:r>
          <a:endParaRPr lang="en-IN" sz="3200" kern="1200"/>
        </a:p>
      </dsp:txBody>
      <dsp:txXfrm>
        <a:off x="0" y="3275482"/>
        <a:ext cx="5181600" cy="1075086"/>
      </dsp:txXfrm>
    </dsp:sp>
    <dsp:sp modelId="{9A6C3F83-E6D6-4A0E-B8E1-6AB878161F13}">
      <dsp:nvSpPr>
        <dsp:cNvPr id="0" name=""/>
        <dsp:cNvSpPr/>
      </dsp:nvSpPr>
      <dsp:spPr>
        <a:xfrm rot="10800000">
          <a:off x="0" y="1638125"/>
          <a:ext cx="5181600" cy="1653482"/>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GB" sz="3200" kern="1200"/>
            <a:t>Transform Data into a Model</a:t>
          </a:r>
          <a:endParaRPr lang="en-IN" sz="3200" kern="1200"/>
        </a:p>
      </dsp:txBody>
      <dsp:txXfrm rot="10800000">
        <a:off x="0" y="1638125"/>
        <a:ext cx="5181600" cy="1074383"/>
      </dsp:txXfrm>
    </dsp:sp>
    <dsp:sp modelId="{5BD74809-DDCD-4958-BD90-E178F29D6A10}">
      <dsp:nvSpPr>
        <dsp:cNvPr id="0" name=""/>
        <dsp:cNvSpPr/>
      </dsp:nvSpPr>
      <dsp:spPr>
        <a:xfrm rot="10800000">
          <a:off x="0" y="769"/>
          <a:ext cx="5181600" cy="1653482"/>
        </a:xfrm>
        <a:prstGeom prst="upArrowCallou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GB" sz="3200" kern="1200" dirty="0"/>
            <a:t>Connect to Data Sources</a:t>
          </a:r>
          <a:endParaRPr lang="en-IN" sz="3200" kern="1200" dirty="0"/>
        </a:p>
      </dsp:txBody>
      <dsp:txXfrm rot="10800000">
        <a:off x="0" y="769"/>
        <a:ext cx="5181600" cy="1074383"/>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EB8BFD-31D0-4EB7-BFDA-A1AB524A74F3}">
      <dsp:nvSpPr>
        <dsp:cNvPr id="0" name=""/>
        <dsp:cNvSpPr/>
      </dsp:nvSpPr>
      <dsp:spPr>
        <a:xfrm>
          <a:off x="2514947" y="1038"/>
          <a:ext cx="861568" cy="861568"/>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GB" sz="900" kern="1200"/>
            <a:t>SaaS</a:t>
          </a:r>
          <a:endParaRPr lang="en-IN" sz="900" kern="1200"/>
        </a:p>
      </dsp:txBody>
      <dsp:txXfrm>
        <a:off x="2641121" y="127212"/>
        <a:ext cx="609220" cy="609220"/>
      </dsp:txXfrm>
    </dsp:sp>
    <dsp:sp modelId="{03F067CC-0FF8-40B9-B865-0B68E4A51D91}">
      <dsp:nvSpPr>
        <dsp:cNvPr id="0" name=""/>
        <dsp:cNvSpPr/>
      </dsp:nvSpPr>
      <dsp:spPr>
        <a:xfrm rot="1800000">
          <a:off x="3385695" y="606466"/>
          <a:ext cx="228700" cy="29077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3390291" y="647470"/>
        <a:ext cx="160090" cy="174467"/>
      </dsp:txXfrm>
    </dsp:sp>
    <dsp:sp modelId="{8F37D4DF-7255-44FD-B508-0BAB6C21060C}">
      <dsp:nvSpPr>
        <dsp:cNvPr id="0" name=""/>
        <dsp:cNvSpPr/>
      </dsp:nvSpPr>
      <dsp:spPr>
        <a:xfrm>
          <a:off x="3634786" y="647578"/>
          <a:ext cx="861568" cy="861568"/>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GB" sz="900" kern="1200"/>
            <a:t>connections</a:t>
          </a:r>
          <a:endParaRPr lang="en-IN" sz="900" kern="1200"/>
        </a:p>
      </dsp:txBody>
      <dsp:txXfrm>
        <a:off x="3760960" y="773752"/>
        <a:ext cx="609220" cy="609220"/>
      </dsp:txXfrm>
    </dsp:sp>
    <dsp:sp modelId="{A372DE4E-8503-4846-AA41-30B6742A06A4}">
      <dsp:nvSpPr>
        <dsp:cNvPr id="0" name=""/>
        <dsp:cNvSpPr/>
      </dsp:nvSpPr>
      <dsp:spPr>
        <a:xfrm rot="5400000">
          <a:off x="3951220" y="1573040"/>
          <a:ext cx="228700" cy="290779"/>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3985525" y="1596891"/>
        <a:ext cx="160090" cy="174467"/>
      </dsp:txXfrm>
    </dsp:sp>
    <dsp:sp modelId="{5A93A5B3-D48A-42E4-A4C5-2266915C6D9A}">
      <dsp:nvSpPr>
        <dsp:cNvPr id="0" name=""/>
        <dsp:cNvSpPr/>
      </dsp:nvSpPr>
      <dsp:spPr>
        <a:xfrm>
          <a:off x="3634786" y="1940657"/>
          <a:ext cx="861568" cy="861568"/>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GB" sz="900" kern="1200"/>
            <a:t>Connectors</a:t>
          </a:r>
          <a:endParaRPr lang="en-IN" sz="900" kern="1200"/>
        </a:p>
      </dsp:txBody>
      <dsp:txXfrm>
        <a:off x="3760960" y="2066831"/>
        <a:ext cx="609220" cy="609220"/>
      </dsp:txXfrm>
    </dsp:sp>
    <dsp:sp modelId="{6FCD7BB9-4AFD-4548-A04D-9009C6FF1291}">
      <dsp:nvSpPr>
        <dsp:cNvPr id="0" name=""/>
        <dsp:cNvSpPr/>
      </dsp:nvSpPr>
      <dsp:spPr>
        <a:xfrm rot="9000000">
          <a:off x="3396906" y="2546085"/>
          <a:ext cx="228700" cy="290779"/>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rot="10800000">
        <a:off x="3460920" y="2587089"/>
        <a:ext cx="160090" cy="174467"/>
      </dsp:txXfrm>
    </dsp:sp>
    <dsp:sp modelId="{5989D36B-DDA4-4A6B-8A8F-C3A920FF7564}">
      <dsp:nvSpPr>
        <dsp:cNvPr id="0" name=""/>
        <dsp:cNvSpPr/>
      </dsp:nvSpPr>
      <dsp:spPr>
        <a:xfrm>
          <a:off x="2514947" y="2587197"/>
          <a:ext cx="861568" cy="861568"/>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GB" sz="900" kern="1200"/>
            <a:t>Data</a:t>
          </a:r>
          <a:endParaRPr lang="en-IN" sz="900" kern="1200"/>
        </a:p>
      </dsp:txBody>
      <dsp:txXfrm>
        <a:off x="2641121" y="2713371"/>
        <a:ext cx="609220" cy="609220"/>
      </dsp:txXfrm>
    </dsp:sp>
    <dsp:sp modelId="{761424A8-3838-4768-B206-F1A768AE0FA8}">
      <dsp:nvSpPr>
        <dsp:cNvPr id="0" name=""/>
        <dsp:cNvSpPr/>
      </dsp:nvSpPr>
      <dsp:spPr>
        <a:xfrm rot="12600000">
          <a:off x="2277066" y="2552558"/>
          <a:ext cx="228700" cy="290779"/>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rot="10800000">
        <a:off x="2341080" y="2627867"/>
        <a:ext cx="160090" cy="174467"/>
      </dsp:txXfrm>
    </dsp:sp>
    <dsp:sp modelId="{E68D6B98-658A-49DE-B481-B7701B610CB0}">
      <dsp:nvSpPr>
        <dsp:cNvPr id="0" name=""/>
        <dsp:cNvSpPr/>
      </dsp:nvSpPr>
      <dsp:spPr>
        <a:xfrm>
          <a:off x="1395107" y="1940657"/>
          <a:ext cx="861568" cy="861568"/>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GB" sz="900" kern="1200"/>
            <a:t>Sources</a:t>
          </a:r>
          <a:endParaRPr lang="en-IN" sz="900" kern="1200"/>
        </a:p>
      </dsp:txBody>
      <dsp:txXfrm>
        <a:off x="1521281" y="2066831"/>
        <a:ext cx="609220" cy="609220"/>
      </dsp:txXfrm>
    </dsp:sp>
    <dsp:sp modelId="{821A088D-0728-45B8-AE8D-13EEE6FB2222}">
      <dsp:nvSpPr>
        <dsp:cNvPr id="0" name=""/>
        <dsp:cNvSpPr/>
      </dsp:nvSpPr>
      <dsp:spPr>
        <a:xfrm rot="16200000">
          <a:off x="1711541" y="1585985"/>
          <a:ext cx="228700" cy="290779"/>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1745846" y="1678446"/>
        <a:ext cx="160090" cy="174467"/>
      </dsp:txXfrm>
    </dsp:sp>
    <dsp:sp modelId="{3003AF61-D0FF-4B42-BA12-BC23EAD125F9}">
      <dsp:nvSpPr>
        <dsp:cNvPr id="0" name=""/>
        <dsp:cNvSpPr/>
      </dsp:nvSpPr>
      <dsp:spPr>
        <a:xfrm>
          <a:off x="1395107" y="647578"/>
          <a:ext cx="861568" cy="861568"/>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GB" sz="900" kern="1200"/>
            <a:t>Azure Data</a:t>
          </a:r>
          <a:endParaRPr lang="en-IN" sz="900" kern="1200"/>
        </a:p>
      </dsp:txBody>
      <dsp:txXfrm>
        <a:off x="1521281" y="773752"/>
        <a:ext cx="609220" cy="609220"/>
      </dsp:txXfrm>
    </dsp:sp>
    <dsp:sp modelId="{1A349629-6B1B-4A3A-882F-DD037561C6D7}">
      <dsp:nvSpPr>
        <dsp:cNvPr id="0" name=""/>
        <dsp:cNvSpPr/>
      </dsp:nvSpPr>
      <dsp:spPr>
        <a:xfrm rot="19800000">
          <a:off x="2265855" y="612939"/>
          <a:ext cx="228700" cy="29077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2270451" y="688248"/>
        <a:ext cx="160090" cy="174467"/>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FBB233-3609-4EB2-A65F-C4DE746EEEB3}">
      <dsp:nvSpPr>
        <dsp:cNvPr id="0" name=""/>
        <dsp:cNvSpPr/>
      </dsp:nvSpPr>
      <dsp:spPr>
        <a:xfrm>
          <a:off x="2404910" y="11"/>
          <a:ext cx="1980000" cy="450393"/>
        </a:xfrm>
        <a:prstGeom prst="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a:lnSpc>
              <a:spcPct val="90000"/>
            </a:lnSpc>
            <a:spcBef>
              <a:spcPct val="0"/>
            </a:spcBef>
            <a:spcAft>
              <a:spcPct val="35000"/>
            </a:spcAft>
            <a:buNone/>
          </a:pPr>
          <a:r>
            <a:rPr lang="en-IN" sz="1500" kern="1200" dirty="0"/>
            <a:t>Connect to Data Sources</a:t>
          </a:r>
        </a:p>
      </dsp:txBody>
      <dsp:txXfrm>
        <a:off x="2404910" y="11"/>
        <a:ext cx="1980000" cy="450393"/>
      </dsp:txXfrm>
    </dsp:sp>
    <dsp:sp modelId="{929A2689-373B-4A2A-91DE-A41E04FF6838}">
      <dsp:nvSpPr>
        <dsp:cNvPr id="0" name=""/>
        <dsp:cNvSpPr/>
      </dsp:nvSpPr>
      <dsp:spPr>
        <a:xfrm>
          <a:off x="0" y="472936"/>
          <a:ext cx="6789820" cy="450393"/>
        </a:xfrm>
        <a:prstGeom prst="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a:lnSpc>
              <a:spcPct val="90000"/>
            </a:lnSpc>
            <a:spcBef>
              <a:spcPct val="0"/>
            </a:spcBef>
            <a:spcAft>
              <a:spcPct val="35000"/>
            </a:spcAft>
            <a:buNone/>
          </a:pPr>
          <a:r>
            <a:rPr lang="en-IN" sz="1500" kern="1200" dirty="0"/>
            <a:t>With Power Bl Desktop, we can connect to many different data sources to collect data</a:t>
          </a:r>
        </a:p>
      </dsp:txBody>
      <dsp:txXfrm>
        <a:off x="0" y="472936"/>
        <a:ext cx="6789820" cy="450393"/>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7B5D21-4755-45E0-AC16-05E16E427417}">
      <dsp:nvSpPr>
        <dsp:cNvPr id="0" name=""/>
        <dsp:cNvSpPr/>
      </dsp:nvSpPr>
      <dsp:spPr>
        <a:xfrm>
          <a:off x="0" y="3275482"/>
          <a:ext cx="5181600" cy="10750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0256" tIns="270256" rIns="270256" bIns="270256" numCol="1" spcCol="1270" anchor="ctr" anchorCtr="0">
          <a:noAutofit/>
        </a:bodyPr>
        <a:lstStyle/>
        <a:p>
          <a:pPr marL="0" lvl="0" indent="0" algn="ctr" defTabSz="1689100">
            <a:lnSpc>
              <a:spcPct val="90000"/>
            </a:lnSpc>
            <a:spcBef>
              <a:spcPct val="0"/>
            </a:spcBef>
            <a:spcAft>
              <a:spcPct val="35000"/>
            </a:spcAft>
            <a:buNone/>
          </a:pPr>
          <a:r>
            <a:rPr lang="en-GB" sz="3800" kern="1200"/>
            <a:t>Add Visualization</a:t>
          </a:r>
          <a:endParaRPr lang="en-IN" sz="3800" kern="1200"/>
        </a:p>
      </dsp:txBody>
      <dsp:txXfrm>
        <a:off x="0" y="3275482"/>
        <a:ext cx="5181600" cy="1075086"/>
      </dsp:txXfrm>
    </dsp:sp>
    <dsp:sp modelId="{9A6C3F83-E6D6-4A0E-B8E1-6AB878161F13}">
      <dsp:nvSpPr>
        <dsp:cNvPr id="0" name=""/>
        <dsp:cNvSpPr/>
      </dsp:nvSpPr>
      <dsp:spPr>
        <a:xfrm rot="10800000">
          <a:off x="0" y="1638125"/>
          <a:ext cx="5181600" cy="1653482"/>
        </a:xfrm>
        <a:prstGeom prst="upArrowCallout">
          <a:avLst/>
        </a:prstGeom>
        <a:solidFill>
          <a:srgbClr val="FF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GB" sz="3200" kern="1200">
              <a:solidFill>
                <a:prstClr val="white"/>
              </a:solidFill>
              <a:latin typeface="Calibri" panose="020F0502020204030204"/>
              <a:ea typeface="+mn-ea"/>
              <a:cs typeface="+mn-cs"/>
            </a:rPr>
            <a:t>Transform Data into a Model</a:t>
          </a:r>
          <a:endParaRPr lang="en-IN" sz="3200" kern="1200">
            <a:solidFill>
              <a:prstClr val="white"/>
            </a:solidFill>
            <a:latin typeface="Calibri" panose="020F0502020204030204"/>
            <a:ea typeface="+mn-ea"/>
            <a:cs typeface="+mn-cs"/>
          </a:endParaRPr>
        </a:p>
      </dsp:txBody>
      <dsp:txXfrm rot="10800000">
        <a:off x="0" y="1638125"/>
        <a:ext cx="5181600" cy="1074383"/>
      </dsp:txXfrm>
    </dsp:sp>
    <dsp:sp modelId="{5BD74809-DDCD-4958-BD90-E178F29D6A10}">
      <dsp:nvSpPr>
        <dsp:cNvPr id="0" name=""/>
        <dsp:cNvSpPr/>
      </dsp:nvSpPr>
      <dsp:spPr>
        <a:xfrm rot="10800000">
          <a:off x="0" y="769"/>
          <a:ext cx="5181600" cy="1653482"/>
        </a:xfrm>
        <a:prstGeom prst="upArrowCallout">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GB" sz="3600" kern="1200" dirty="0"/>
            <a:t>Connect to </a:t>
          </a:r>
          <a:r>
            <a:rPr lang="en-GB" sz="3600" kern="1200" dirty="0">
              <a:solidFill>
                <a:prstClr val="white"/>
              </a:solidFill>
              <a:latin typeface="Calibri" panose="020F0502020204030204"/>
              <a:ea typeface="+mn-ea"/>
              <a:cs typeface="+mn-cs"/>
            </a:rPr>
            <a:t>Data</a:t>
          </a:r>
          <a:r>
            <a:rPr lang="en-GB" sz="3600" kern="1200" dirty="0"/>
            <a:t> Sources</a:t>
          </a:r>
          <a:endParaRPr lang="en-IN" sz="3600" kern="1200" dirty="0"/>
        </a:p>
      </dsp:txBody>
      <dsp:txXfrm rot="10800000">
        <a:off x="0" y="769"/>
        <a:ext cx="5181600" cy="1074383"/>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EB8BFD-31D0-4EB7-BFDA-A1AB524A74F3}">
      <dsp:nvSpPr>
        <dsp:cNvPr id="0" name=""/>
        <dsp:cNvSpPr/>
      </dsp:nvSpPr>
      <dsp:spPr>
        <a:xfrm>
          <a:off x="2425050" y="780"/>
          <a:ext cx="1041362" cy="1041362"/>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Group by</a:t>
          </a:r>
          <a:endParaRPr lang="en-IN" sz="1300" kern="1200" dirty="0"/>
        </a:p>
      </dsp:txBody>
      <dsp:txXfrm>
        <a:off x="2577554" y="153284"/>
        <a:ext cx="736354" cy="736354"/>
      </dsp:txXfrm>
    </dsp:sp>
    <dsp:sp modelId="{03F067CC-0FF8-40B9-B865-0B68E4A51D91}">
      <dsp:nvSpPr>
        <dsp:cNvPr id="0" name=""/>
        <dsp:cNvSpPr/>
      </dsp:nvSpPr>
      <dsp:spPr>
        <a:xfrm rot="2160000">
          <a:off x="3433552" y="800796"/>
          <a:ext cx="277043" cy="35145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a:off x="3441489" y="846662"/>
        <a:ext cx="193930" cy="210875"/>
      </dsp:txXfrm>
    </dsp:sp>
    <dsp:sp modelId="{F0C474C1-347E-47CB-A3B4-313977FE51F3}">
      <dsp:nvSpPr>
        <dsp:cNvPr id="0" name=""/>
        <dsp:cNvSpPr/>
      </dsp:nvSpPr>
      <dsp:spPr>
        <a:xfrm>
          <a:off x="3690423" y="920127"/>
          <a:ext cx="1041362" cy="1041362"/>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IN" sz="1300" kern="1200" dirty="0"/>
            <a:t>Fill</a:t>
          </a:r>
        </a:p>
      </dsp:txBody>
      <dsp:txXfrm>
        <a:off x="3842927" y="1072631"/>
        <a:ext cx="736354" cy="736354"/>
      </dsp:txXfrm>
    </dsp:sp>
    <dsp:sp modelId="{D4E3A04E-D7D7-488B-9C55-9324C4D780E7}">
      <dsp:nvSpPr>
        <dsp:cNvPr id="0" name=""/>
        <dsp:cNvSpPr/>
      </dsp:nvSpPr>
      <dsp:spPr>
        <a:xfrm rot="6480000">
          <a:off x="3833340" y="2001389"/>
          <a:ext cx="277043" cy="351459"/>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rot="10800000">
        <a:off x="3887738" y="2032158"/>
        <a:ext cx="193930" cy="210875"/>
      </dsp:txXfrm>
    </dsp:sp>
    <dsp:sp modelId="{9EC88198-9590-48F8-ABCF-4C8D10D76B75}">
      <dsp:nvSpPr>
        <dsp:cNvPr id="0" name=""/>
        <dsp:cNvSpPr/>
      </dsp:nvSpPr>
      <dsp:spPr>
        <a:xfrm>
          <a:off x="3207093" y="2407662"/>
          <a:ext cx="1041362" cy="1041362"/>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IN" sz="1300" kern="1200" dirty="0"/>
            <a:t>Transpose</a:t>
          </a:r>
        </a:p>
      </dsp:txBody>
      <dsp:txXfrm>
        <a:off x="3359597" y="2560166"/>
        <a:ext cx="736354" cy="736354"/>
      </dsp:txXfrm>
    </dsp:sp>
    <dsp:sp modelId="{CA3DD88A-95AB-45AC-B94D-80D716BD71FC}">
      <dsp:nvSpPr>
        <dsp:cNvPr id="0" name=""/>
        <dsp:cNvSpPr/>
      </dsp:nvSpPr>
      <dsp:spPr>
        <a:xfrm rot="10800000">
          <a:off x="2815050" y="2752613"/>
          <a:ext cx="277043" cy="351459"/>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rot="10800000">
        <a:off x="2898163" y="2822905"/>
        <a:ext cx="193930" cy="210875"/>
      </dsp:txXfrm>
    </dsp:sp>
    <dsp:sp modelId="{3935ADE5-ABD5-4E73-85F5-04B751A706A9}">
      <dsp:nvSpPr>
        <dsp:cNvPr id="0" name=""/>
        <dsp:cNvSpPr/>
      </dsp:nvSpPr>
      <dsp:spPr>
        <a:xfrm>
          <a:off x="1643007" y="2407662"/>
          <a:ext cx="1041362" cy="1041362"/>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IN" sz="1300" kern="1200" dirty="0"/>
            <a:t>Merge</a:t>
          </a:r>
        </a:p>
      </dsp:txBody>
      <dsp:txXfrm>
        <a:off x="1795511" y="2560166"/>
        <a:ext cx="736354" cy="736354"/>
      </dsp:txXfrm>
    </dsp:sp>
    <dsp:sp modelId="{6BE955D1-B73D-48AE-A07F-5AA27AC98171}">
      <dsp:nvSpPr>
        <dsp:cNvPr id="0" name=""/>
        <dsp:cNvSpPr/>
      </dsp:nvSpPr>
      <dsp:spPr>
        <a:xfrm rot="15120000">
          <a:off x="1785924" y="2016303"/>
          <a:ext cx="277043" cy="351459"/>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rot="10800000">
        <a:off x="1840322" y="2126118"/>
        <a:ext cx="193930" cy="210875"/>
      </dsp:txXfrm>
    </dsp:sp>
    <dsp:sp modelId="{260CBD64-68A2-4AD2-B764-7EC894555368}">
      <dsp:nvSpPr>
        <dsp:cNvPr id="0" name=""/>
        <dsp:cNvSpPr/>
      </dsp:nvSpPr>
      <dsp:spPr>
        <a:xfrm>
          <a:off x="1159677" y="920127"/>
          <a:ext cx="1041362" cy="1041362"/>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Pivot and Unpivot</a:t>
          </a:r>
          <a:endParaRPr lang="en-IN" sz="1300" kern="1200" dirty="0"/>
        </a:p>
      </dsp:txBody>
      <dsp:txXfrm>
        <a:off x="1312181" y="1072631"/>
        <a:ext cx="736354" cy="736354"/>
      </dsp:txXfrm>
    </dsp:sp>
    <dsp:sp modelId="{5E47FD64-ED00-4F3A-BFF4-4BAE021C5778}">
      <dsp:nvSpPr>
        <dsp:cNvPr id="0" name=""/>
        <dsp:cNvSpPr/>
      </dsp:nvSpPr>
      <dsp:spPr>
        <a:xfrm rot="19440000">
          <a:off x="2168179" y="810014"/>
          <a:ext cx="277043" cy="351459"/>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a:off x="2176116" y="904732"/>
        <a:ext cx="193930" cy="210875"/>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FBB233-3609-4EB2-A65F-C4DE746EEEB3}">
      <dsp:nvSpPr>
        <dsp:cNvPr id="0" name=""/>
        <dsp:cNvSpPr/>
      </dsp:nvSpPr>
      <dsp:spPr>
        <a:xfrm>
          <a:off x="1279910" y="11"/>
          <a:ext cx="4230000" cy="450393"/>
        </a:xfrm>
        <a:prstGeom prst="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a:lnSpc>
              <a:spcPct val="90000"/>
            </a:lnSpc>
            <a:spcBef>
              <a:spcPct val="0"/>
            </a:spcBef>
            <a:spcAft>
              <a:spcPct val="35000"/>
            </a:spcAft>
            <a:buNone/>
          </a:pPr>
          <a:r>
            <a:rPr lang="en-IN" sz="1500" kern="1200" dirty="0"/>
            <a:t>Transform Data into a model Connect to Data Sources</a:t>
          </a:r>
        </a:p>
      </dsp:txBody>
      <dsp:txXfrm>
        <a:off x="1279910" y="11"/>
        <a:ext cx="4230000" cy="450393"/>
      </dsp:txXfrm>
    </dsp:sp>
    <dsp:sp modelId="{929A2689-373B-4A2A-91DE-A41E04FF6838}">
      <dsp:nvSpPr>
        <dsp:cNvPr id="0" name=""/>
        <dsp:cNvSpPr/>
      </dsp:nvSpPr>
      <dsp:spPr>
        <a:xfrm>
          <a:off x="154910" y="472936"/>
          <a:ext cx="6480000" cy="450393"/>
        </a:xfrm>
        <a:prstGeom prst="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a:lnSpc>
              <a:spcPct val="90000"/>
            </a:lnSpc>
            <a:spcBef>
              <a:spcPct val="0"/>
            </a:spcBef>
            <a:spcAft>
              <a:spcPct val="35000"/>
            </a:spcAft>
            <a:buNone/>
          </a:pPr>
          <a:r>
            <a:rPr lang="en-IN" sz="1500" kern="1200" dirty="0"/>
            <a:t>Power Query Editor in Power BI Desktop Helps Us transform the Data into a Model</a:t>
          </a:r>
        </a:p>
      </dsp:txBody>
      <dsp:txXfrm>
        <a:off x="154910" y="472936"/>
        <a:ext cx="6480000" cy="450393"/>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7B5D21-4755-45E0-AC16-05E16E427417}">
      <dsp:nvSpPr>
        <dsp:cNvPr id="0" name=""/>
        <dsp:cNvSpPr/>
      </dsp:nvSpPr>
      <dsp:spPr>
        <a:xfrm>
          <a:off x="0" y="3275482"/>
          <a:ext cx="5181600" cy="1075086"/>
        </a:xfrm>
        <a:prstGeom prst="rect">
          <a:avLst/>
        </a:prstGeom>
        <a:solidFill>
          <a:srgbClr val="FF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GB" sz="3200" kern="1200">
              <a:solidFill>
                <a:prstClr val="white"/>
              </a:solidFill>
              <a:latin typeface="Calibri" panose="020F0502020204030204"/>
              <a:ea typeface="+mn-ea"/>
              <a:cs typeface="+mn-cs"/>
            </a:rPr>
            <a:t>Add Visualization</a:t>
          </a:r>
          <a:endParaRPr lang="en-IN" sz="3200" kern="1200">
            <a:solidFill>
              <a:prstClr val="white"/>
            </a:solidFill>
            <a:latin typeface="Calibri" panose="020F0502020204030204"/>
            <a:ea typeface="+mn-ea"/>
            <a:cs typeface="+mn-cs"/>
          </a:endParaRPr>
        </a:p>
      </dsp:txBody>
      <dsp:txXfrm>
        <a:off x="0" y="3275482"/>
        <a:ext cx="5181600" cy="1075086"/>
      </dsp:txXfrm>
    </dsp:sp>
    <dsp:sp modelId="{9A6C3F83-E6D6-4A0E-B8E1-6AB878161F13}">
      <dsp:nvSpPr>
        <dsp:cNvPr id="0" name=""/>
        <dsp:cNvSpPr/>
      </dsp:nvSpPr>
      <dsp:spPr>
        <a:xfrm rot="10800000">
          <a:off x="0" y="1638125"/>
          <a:ext cx="5181600" cy="1653482"/>
        </a:xfrm>
        <a:prstGeom prst="upArrowCallout">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GB" sz="3600" kern="1200">
              <a:solidFill>
                <a:prstClr val="white"/>
              </a:solidFill>
              <a:latin typeface="Calibri" panose="020F0502020204030204"/>
              <a:ea typeface="+mn-ea"/>
              <a:cs typeface="+mn-cs"/>
            </a:rPr>
            <a:t>Transform Data into a Model</a:t>
          </a:r>
          <a:endParaRPr lang="en-IN" sz="3600" kern="1200">
            <a:solidFill>
              <a:prstClr val="white"/>
            </a:solidFill>
            <a:latin typeface="Calibri" panose="020F0502020204030204"/>
            <a:ea typeface="+mn-ea"/>
            <a:cs typeface="+mn-cs"/>
          </a:endParaRPr>
        </a:p>
      </dsp:txBody>
      <dsp:txXfrm rot="10800000">
        <a:off x="0" y="1638125"/>
        <a:ext cx="5181600" cy="1074383"/>
      </dsp:txXfrm>
    </dsp:sp>
    <dsp:sp modelId="{5BD74809-DDCD-4958-BD90-E178F29D6A10}">
      <dsp:nvSpPr>
        <dsp:cNvPr id="0" name=""/>
        <dsp:cNvSpPr/>
      </dsp:nvSpPr>
      <dsp:spPr>
        <a:xfrm rot="10800000">
          <a:off x="0" y="769"/>
          <a:ext cx="5181600" cy="1653482"/>
        </a:xfrm>
        <a:prstGeom prst="upArrowCallout">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GB" sz="3600" kern="1200" dirty="0"/>
            <a:t>Connect to </a:t>
          </a:r>
          <a:r>
            <a:rPr lang="en-GB" sz="3600" kern="1200" dirty="0">
              <a:solidFill>
                <a:prstClr val="white"/>
              </a:solidFill>
              <a:latin typeface="Calibri" panose="020F0502020204030204"/>
              <a:ea typeface="+mn-ea"/>
              <a:cs typeface="+mn-cs"/>
            </a:rPr>
            <a:t>Data</a:t>
          </a:r>
          <a:r>
            <a:rPr lang="en-GB" sz="3600" kern="1200" dirty="0"/>
            <a:t> Sources</a:t>
          </a:r>
          <a:endParaRPr lang="en-IN" sz="3600" kern="1200" dirty="0"/>
        </a:p>
      </dsp:txBody>
      <dsp:txXfrm rot="10800000">
        <a:off x="0" y="769"/>
        <a:ext cx="5181600" cy="1074383"/>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EB8BFD-31D0-4EB7-BFDA-A1AB524A74F3}">
      <dsp:nvSpPr>
        <dsp:cNvPr id="0" name=""/>
        <dsp:cNvSpPr/>
      </dsp:nvSpPr>
      <dsp:spPr>
        <a:xfrm>
          <a:off x="2425050" y="780"/>
          <a:ext cx="1041362" cy="1041362"/>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t>Cards</a:t>
          </a:r>
          <a:endParaRPr lang="en-IN" sz="2000" kern="1200" dirty="0"/>
        </a:p>
      </dsp:txBody>
      <dsp:txXfrm>
        <a:off x="2577554" y="153284"/>
        <a:ext cx="736354" cy="736354"/>
      </dsp:txXfrm>
    </dsp:sp>
    <dsp:sp modelId="{03F067CC-0FF8-40B9-B865-0B68E4A51D91}">
      <dsp:nvSpPr>
        <dsp:cNvPr id="0" name=""/>
        <dsp:cNvSpPr/>
      </dsp:nvSpPr>
      <dsp:spPr>
        <a:xfrm rot="2160000">
          <a:off x="3433552" y="800796"/>
          <a:ext cx="277043" cy="35145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a:off x="3441489" y="846662"/>
        <a:ext cx="193930" cy="210875"/>
      </dsp:txXfrm>
    </dsp:sp>
    <dsp:sp modelId="{4936C7FD-F640-4D30-B875-160719DCF1B1}">
      <dsp:nvSpPr>
        <dsp:cNvPr id="0" name=""/>
        <dsp:cNvSpPr/>
      </dsp:nvSpPr>
      <dsp:spPr>
        <a:xfrm>
          <a:off x="3690423" y="920127"/>
          <a:ext cx="1041362" cy="1041362"/>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Charts</a:t>
          </a:r>
        </a:p>
      </dsp:txBody>
      <dsp:txXfrm>
        <a:off x="3842927" y="1072631"/>
        <a:ext cx="736354" cy="736354"/>
      </dsp:txXfrm>
    </dsp:sp>
    <dsp:sp modelId="{BD9C4DF9-1018-47CF-90EE-7A3D94C792D7}">
      <dsp:nvSpPr>
        <dsp:cNvPr id="0" name=""/>
        <dsp:cNvSpPr/>
      </dsp:nvSpPr>
      <dsp:spPr>
        <a:xfrm rot="6480000">
          <a:off x="3833340" y="2001389"/>
          <a:ext cx="277043" cy="351459"/>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rot="10800000">
        <a:off x="3887738" y="2032158"/>
        <a:ext cx="193930" cy="210875"/>
      </dsp:txXfrm>
    </dsp:sp>
    <dsp:sp modelId="{A3168846-5879-4E77-8EED-7B39A4473CC9}">
      <dsp:nvSpPr>
        <dsp:cNvPr id="0" name=""/>
        <dsp:cNvSpPr/>
      </dsp:nvSpPr>
      <dsp:spPr>
        <a:xfrm>
          <a:off x="3207093" y="2407662"/>
          <a:ext cx="1041362" cy="1041362"/>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Maps</a:t>
          </a:r>
        </a:p>
      </dsp:txBody>
      <dsp:txXfrm>
        <a:off x="3359597" y="2560166"/>
        <a:ext cx="736354" cy="736354"/>
      </dsp:txXfrm>
    </dsp:sp>
    <dsp:sp modelId="{9DBCEB75-4956-40AB-A7A0-E7C2C95CC01E}">
      <dsp:nvSpPr>
        <dsp:cNvPr id="0" name=""/>
        <dsp:cNvSpPr/>
      </dsp:nvSpPr>
      <dsp:spPr>
        <a:xfrm rot="10800000">
          <a:off x="2815050" y="2752613"/>
          <a:ext cx="277043" cy="351459"/>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rot="10800000">
        <a:off x="2898163" y="2822905"/>
        <a:ext cx="193930" cy="210875"/>
      </dsp:txXfrm>
    </dsp:sp>
    <dsp:sp modelId="{3253560E-C480-43C2-B30E-C38D616AF98B}">
      <dsp:nvSpPr>
        <dsp:cNvPr id="0" name=""/>
        <dsp:cNvSpPr/>
      </dsp:nvSpPr>
      <dsp:spPr>
        <a:xfrm>
          <a:off x="1643007" y="2407662"/>
          <a:ext cx="1041362" cy="1041362"/>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Trees</a:t>
          </a:r>
        </a:p>
      </dsp:txBody>
      <dsp:txXfrm>
        <a:off x="1795511" y="2560166"/>
        <a:ext cx="736354" cy="736354"/>
      </dsp:txXfrm>
    </dsp:sp>
    <dsp:sp modelId="{F7DB52A2-CD0C-4794-93B2-6EBC5AE82A81}">
      <dsp:nvSpPr>
        <dsp:cNvPr id="0" name=""/>
        <dsp:cNvSpPr/>
      </dsp:nvSpPr>
      <dsp:spPr>
        <a:xfrm rot="15120000">
          <a:off x="1785924" y="2016303"/>
          <a:ext cx="277043" cy="351459"/>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rot="10800000">
        <a:off x="1840322" y="2126118"/>
        <a:ext cx="193930" cy="210875"/>
      </dsp:txXfrm>
    </dsp:sp>
    <dsp:sp modelId="{8D92F2EF-0D7F-4A1E-B23E-33551D8DC8A0}">
      <dsp:nvSpPr>
        <dsp:cNvPr id="0" name=""/>
        <dsp:cNvSpPr/>
      </dsp:nvSpPr>
      <dsp:spPr>
        <a:xfrm>
          <a:off x="1159677" y="920127"/>
          <a:ext cx="1041362" cy="1041362"/>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Tables</a:t>
          </a:r>
        </a:p>
      </dsp:txBody>
      <dsp:txXfrm>
        <a:off x="1312181" y="1072631"/>
        <a:ext cx="736354" cy="736354"/>
      </dsp:txXfrm>
    </dsp:sp>
    <dsp:sp modelId="{937FD9A5-F88F-4EB3-84B2-84E364DF6C6A}">
      <dsp:nvSpPr>
        <dsp:cNvPr id="0" name=""/>
        <dsp:cNvSpPr/>
      </dsp:nvSpPr>
      <dsp:spPr>
        <a:xfrm rot="19440000">
          <a:off x="2168179" y="810014"/>
          <a:ext cx="277043" cy="351459"/>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a:off x="2176116" y="904732"/>
        <a:ext cx="193930" cy="210875"/>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FBB233-3609-4EB2-A65F-C4DE746EEEB3}">
      <dsp:nvSpPr>
        <dsp:cNvPr id="0" name=""/>
        <dsp:cNvSpPr/>
      </dsp:nvSpPr>
      <dsp:spPr>
        <a:xfrm>
          <a:off x="2404910" y="11"/>
          <a:ext cx="1980000" cy="450393"/>
        </a:xfrm>
        <a:prstGeom prst="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933450">
            <a:lnSpc>
              <a:spcPct val="90000"/>
            </a:lnSpc>
            <a:spcBef>
              <a:spcPct val="0"/>
            </a:spcBef>
            <a:spcAft>
              <a:spcPct val="35000"/>
            </a:spcAft>
            <a:buNone/>
          </a:pPr>
          <a:r>
            <a:rPr lang="en-IN" sz="2100" kern="1200" dirty="0"/>
            <a:t>Add Visualization</a:t>
          </a:r>
        </a:p>
      </dsp:txBody>
      <dsp:txXfrm>
        <a:off x="2404910" y="11"/>
        <a:ext cx="1980000" cy="450393"/>
      </dsp:txXfrm>
    </dsp:sp>
    <dsp:sp modelId="{929A2689-373B-4A2A-91DE-A41E04FF6838}">
      <dsp:nvSpPr>
        <dsp:cNvPr id="0" name=""/>
        <dsp:cNvSpPr/>
      </dsp:nvSpPr>
      <dsp:spPr>
        <a:xfrm>
          <a:off x="0" y="472936"/>
          <a:ext cx="6789820" cy="450393"/>
        </a:xfrm>
        <a:prstGeom prst="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933450">
            <a:lnSpc>
              <a:spcPct val="90000"/>
            </a:lnSpc>
            <a:spcBef>
              <a:spcPct val="0"/>
            </a:spcBef>
            <a:spcAft>
              <a:spcPct val="35000"/>
            </a:spcAft>
            <a:buNone/>
          </a:pPr>
          <a:r>
            <a:rPr lang="en-IN" sz="2100" kern="1200" dirty="0"/>
            <a:t>Data visualizations bring data to life, using colours and shapes</a:t>
          </a:r>
        </a:p>
      </dsp:txBody>
      <dsp:txXfrm>
        <a:off x="0" y="472936"/>
        <a:ext cx="6789820" cy="4503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C0DF98-1624-44B0-998A-FBC1B510C4CE}">
      <dsp:nvSpPr>
        <dsp:cNvPr id="0" name=""/>
        <dsp:cNvSpPr/>
      </dsp:nvSpPr>
      <dsp:spPr>
        <a:xfrm>
          <a:off x="2173909" y="230783"/>
          <a:ext cx="2048971" cy="2048971"/>
        </a:xfrm>
        <a:prstGeom prst="ellipse">
          <a:avLst/>
        </a:prstGeom>
        <a:solidFill>
          <a:schemeClr val="accent2"/>
        </a:solidFill>
        <a:ln w="76200" cap="flat" cmpd="sng" algn="ctr">
          <a:solidFill>
            <a:srgbClr val="00B05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t>Collection</a:t>
          </a:r>
        </a:p>
      </dsp:txBody>
      <dsp:txXfrm>
        <a:off x="2473974" y="530848"/>
        <a:ext cx="1448841" cy="1448841"/>
      </dsp:txXfrm>
    </dsp:sp>
    <dsp:sp modelId="{C08B0767-4420-474F-A9F4-608B30B86860}">
      <dsp:nvSpPr>
        <dsp:cNvPr id="0" name=""/>
        <dsp:cNvSpPr/>
      </dsp:nvSpPr>
      <dsp:spPr>
        <a:xfrm rot="2700000">
          <a:off x="4002722" y="1985497"/>
          <a:ext cx="543328" cy="69152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a:off x="4026593" y="2066174"/>
        <a:ext cx="380330" cy="414917"/>
      </dsp:txXfrm>
    </dsp:sp>
    <dsp:sp modelId="{1AA63C2A-6673-422E-9F0A-22297D926426}">
      <dsp:nvSpPr>
        <dsp:cNvPr id="0" name=""/>
        <dsp:cNvSpPr/>
      </dsp:nvSpPr>
      <dsp:spPr>
        <a:xfrm>
          <a:off x="4347639" y="2404514"/>
          <a:ext cx="2048971" cy="20489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t>data cleaning</a:t>
          </a:r>
        </a:p>
      </dsp:txBody>
      <dsp:txXfrm>
        <a:off x="4647704" y="2704579"/>
        <a:ext cx="1448841" cy="1448841"/>
      </dsp:txXfrm>
    </dsp:sp>
    <dsp:sp modelId="{7EB7F815-89FF-4E24-AB88-D43EF6BB2E04}">
      <dsp:nvSpPr>
        <dsp:cNvPr id="0" name=""/>
        <dsp:cNvSpPr/>
      </dsp:nvSpPr>
      <dsp:spPr>
        <a:xfrm rot="8100000">
          <a:off x="4024469" y="4159228"/>
          <a:ext cx="543328" cy="69152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rot="10800000">
        <a:off x="4163596" y="4239905"/>
        <a:ext cx="380330" cy="414917"/>
      </dsp:txXfrm>
    </dsp:sp>
    <dsp:sp modelId="{0A5C926D-5622-4857-8878-00F3C83C5094}">
      <dsp:nvSpPr>
        <dsp:cNvPr id="0" name=""/>
        <dsp:cNvSpPr/>
      </dsp:nvSpPr>
      <dsp:spPr>
        <a:xfrm>
          <a:off x="2173909" y="4578244"/>
          <a:ext cx="2048971" cy="20489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t>reporting/visualization</a:t>
          </a:r>
        </a:p>
      </dsp:txBody>
      <dsp:txXfrm>
        <a:off x="2473974" y="4878309"/>
        <a:ext cx="1448841" cy="1448841"/>
      </dsp:txXfrm>
    </dsp:sp>
    <dsp:sp modelId="{7D9558EF-4A5F-4CC6-ADCB-046FC74B9FBD}">
      <dsp:nvSpPr>
        <dsp:cNvPr id="0" name=""/>
        <dsp:cNvSpPr/>
      </dsp:nvSpPr>
      <dsp:spPr>
        <a:xfrm rot="13500000">
          <a:off x="1850738" y="4180974"/>
          <a:ext cx="543328" cy="69152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rot="10800000">
        <a:off x="1989865" y="4376907"/>
        <a:ext cx="380330" cy="414917"/>
      </dsp:txXfrm>
    </dsp:sp>
    <dsp:sp modelId="{97136330-93AB-4613-93CA-C1FEF95519A4}">
      <dsp:nvSpPr>
        <dsp:cNvPr id="0" name=""/>
        <dsp:cNvSpPr/>
      </dsp:nvSpPr>
      <dsp:spPr>
        <a:xfrm>
          <a:off x="178" y="2404514"/>
          <a:ext cx="2048971" cy="20489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a:t>Decision Making/Prediction</a:t>
          </a:r>
        </a:p>
      </dsp:txBody>
      <dsp:txXfrm>
        <a:off x="300243" y="2704579"/>
        <a:ext cx="1448841" cy="1448841"/>
      </dsp:txXfrm>
    </dsp:sp>
    <dsp:sp modelId="{685FBE04-508D-4611-A464-08D96FB43BD5}">
      <dsp:nvSpPr>
        <dsp:cNvPr id="0" name=""/>
        <dsp:cNvSpPr/>
      </dsp:nvSpPr>
      <dsp:spPr>
        <a:xfrm rot="18900000">
          <a:off x="1828992" y="2007244"/>
          <a:ext cx="543328" cy="69152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a:off x="1852863" y="2203177"/>
        <a:ext cx="380330" cy="4149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C0DF98-1624-44B0-998A-FBC1B510C4CE}">
      <dsp:nvSpPr>
        <dsp:cNvPr id="0" name=""/>
        <dsp:cNvSpPr/>
      </dsp:nvSpPr>
      <dsp:spPr>
        <a:xfrm>
          <a:off x="2173909" y="230783"/>
          <a:ext cx="2048971" cy="2048971"/>
        </a:xfrm>
        <a:prstGeom prst="ellipse">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solidFill>
                <a:prstClr val="white"/>
              </a:solidFill>
              <a:latin typeface="Calibri" panose="020F0502020204030204"/>
              <a:ea typeface="+mn-ea"/>
              <a:cs typeface="+mn-cs"/>
            </a:rPr>
            <a:t>Collection</a:t>
          </a:r>
        </a:p>
      </dsp:txBody>
      <dsp:txXfrm>
        <a:off x="2473974" y="530848"/>
        <a:ext cx="1448841" cy="1448841"/>
      </dsp:txXfrm>
    </dsp:sp>
    <dsp:sp modelId="{C08B0767-4420-474F-A9F4-608B30B86860}">
      <dsp:nvSpPr>
        <dsp:cNvPr id="0" name=""/>
        <dsp:cNvSpPr/>
      </dsp:nvSpPr>
      <dsp:spPr>
        <a:xfrm rot="2700000">
          <a:off x="4002722" y="1985497"/>
          <a:ext cx="543328" cy="69152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a:off x="4026593" y="2066174"/>
        <a:ext cx="380330" cy="414917"/>
      </dsp:txXfrm>
    </dsp:sp>
    <dsp:sp modelId="{1AA63C2A-6673-422E-9F0A-22297D926426}">
      <dsp:nvSpPr>
        <dsp:cNvPr id="0" name=""/>
        <dsp:cNvSpPr/>
      </dsp:nvSpPr>
      <dsp:spPr>
        <a:xfrm>
          <a:off x="4347639" y="2404514"/>
          <a:ext cx="2048971" cy="2048971"/>
        </a:xfrm>
        <a:prstGeom prst="ellipse">
          <a:avLst/>
        </a:prstGeom>
        <a:solidFill>
          <a:srgbClr val="ED7D31"/>
        </a:solidFill>
        <a:ln w="76200" cap="flat" cmpd="sng" algn="ctr">
          <a:solidFill>
            <a:srgbClr val="00B05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solidFill>
                <a:prstClr val="white"/>
              </a:solidFill>
              <a:latin typeface="Calibri" panose="020F0502020204030204"/>
              <a:ea typeface="+mn-ea"/>
              <a:cs typeface="+mn-cs"/>
            </a:rPr>
            <a:t>data cleaning</a:t>
          </a:r>
        </a:p>
      </dsp:txBody>
      <dsp:txXfrm>
        <a:off x="4647704" y="2704579"/>
        <a:ext cx="1448841" cy="1448841"/>
      </dsp:txXfrm>
    </dsp:sp>
    <dsp:sp modelId="{7EB7F815-89FF-4E24-AB88-D43EF6BB2E04}">
      <dsp:nvSpPr>
        <dsp:cNvPr id="0" name=""/>
        <dsp:cNvSpPr/>
      </dsp:nvSpPr>
      <dsp:spPr>
        <a:xfrm rot="8100000">
          <a:off x="4024469" y="4159228"/>
          <a:ext cx="543328" cy="69152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rot="10800000">
        <a:off x="4163596" y="4239905"/>
        <a:ext cx="380330" cy="414917"/>
      </dsp:txXfrm>
    </dsp:sp>
    <dsp:sp modelId="{0A5C926D-5622-4857-8878-00F3C83C5094}">
      <dsp:nvSpPr>
        <dsp:cNvPr id="0" name=""/>
        <dsp:cNvSpPr/>
      </dsp:nvSpPr>
      <dsp:spPr>
        <a:xfrm>
          <a:off x="2173909" y="4578244"/>
          <a:ext cx="2048971" cy="20489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t>reporting/visualization</a:t>
          </a:r>
        </a:p>
      </dsp:txBody>
      <dsp:txXfrm>
        <a:off x="2473974" y="4878309"/>
        <a:ext cx="1448841" cy="1448841"/>
      </dsp:txXfrm>
    </dsp:sp>
    <dsp:sp modelId="{7D9558EF-4A5F-4CC6-ADCB-046FC74B9FBD}">
      <dsp:nvSpPr>
        <dsp:cNvPr id="0" name=""/>
        <dsp:cNvSpPr/>
      </dsp:nvSpPr>
      <dsp:spPr>
        <a:xfrm rot="13500000">
          <a:off x="1850738" y="4180974"/>
          <a:ext cx="543328" cy="69152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rot="10800000">
        <a:off x="1989865" y="4376907"/>
        <a:ext cx="380330" cy="414917"/>
      </dsp:txXfrm>
    </dsp:sp>
    <dsp:sp modelId="{97136330-93AB-4613-93CA-C1FEF95519A4}">
      <dsp:nvSpPr>
        <dsp:cNvPr id="0" name=""/>
        <dsp:cNvSpPr/>
      </dsp:nvSpPr>
      <dsp:spPr>
        <a:xfrm>
          <a:off x="178" y="2404514"/>
          <a:ext cx="2048971" cy="20489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a:t>Decision Making/Prediction</a:t>
          </a:r>
        </a:p>
      </dsp:txBody>
      <dsp:txXfrm>
        <a:off x="300243" y="2704579"/>
        <a:ext cx="1448841" cy="1448841"/>
      </dsp:txXfrm>
    </dsp:sp>
    <dsp:sp modelId="{685FBE04-508D-4611-A464-08D96FB43BD5}">
      <dsp:nvSpPr>
        <dsp:cNvPr id="0" name=""/>
        <dsp:cNvSpPr/>
      </dsp:nvSpPr>
      <dsp:spPr>
        <a:xfrm rot="18900000">
          <a:off x="1828992" y="2007244"/>
          <a:ext cx="543328" cy="69152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a:off x="1852863" y="2203177"/>
        <a:ext cx="380330" cy="41491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C0DF98-1624-44B0-998A-FBC1B510C4CE}">
      <dsp:nvSpPr>
        <dsp:cNvPr id="0" name=""/>
        <dsp:cNvSpPr/>
      </dsp:nvSpPr>
      <dsp:spPr>
        <a:xfrm>
          <a:off x="2173909" y="230783"/>
          <a:ext cx="2048971" cy="2048971"/>
        </a:xfrm>
        <a:prstGeom prst="ellipse">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solidFill>
                <a:prstClr val="white"/>
              </a:solidFill>
              <a:latin typeface="Calibri" panose="020F0502020204030204"/>
              <a:ea typeface="+mn-ea"/>
              <a:cs typeface="+mn-cs"/>
            </a:rPr>
            <a:t>Collection</a:t>
          </a:r>
        </a:p>
      </dsp:txBody>
      <dsp:txXfrm>
        <a:off x="2473974" y="530848"/>
        <a:ext cx="1448841" cy="1448841"/>
      </dsp:txXfrm>
    </dsp:sp>
    <dsp:sp modelId="{C08B0767-4420-474F-A9F4-608B30B86860}">
      <dsp:nvSpPr>
        <dsp:cNvPr id="0" name=""/>
        <dsp:cNvSpPr/>
      </dsp:nvSpPr>
      <dsp:spPr>
        <a:xfrm rot="2700000">
          <a:off x="4002722" y="1985497"/>
          <a:ext cx="543328" cy="69152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4026593" y="2066174"/>
        <a:ext cx="380330" cy="414917"/>
      </dsp:txXfrm>
    </dsp:sp>
    <dsp:sp modelId="{1AA63C2A-6673-422E-9F0A-22297D926426}">
      <dsp:nvSpPr>
        <dsp:cNvPr id="0" name=""/>
        <dsp:cNvSpPr/>
      </dsp:nvSpPr>
      <dsp:spPr>
        <a:xfrm>
          <a:off x="4347639" y="2404514"/>
          <a:ext cx="2048971" cy="2048971"/>
        </a:xfrm>
        <a:prstGeom prst="ellipse">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solidFill>
                <a:prstClr val="white"/>
              </a:solidFill>
              <a:latin typeface="Calibri" panose="020F0502020204030204"/>
              <a:ea typeface="+mn-ea"/>
              <a:cs typeface="+mn-cs"/>
            </a:rPr>
            <a:t>Data Cleaning</a:t>
          </a:r>
        </a:p>
      </dsp:txBody>
      <dsp:txXfrm>
        <a:off x="4647704" y="2704579"/>
        <a:ext cx="1448841" cy="1448841"/>
      </dsp:txXfrm>
    </dsp:sp>
    <dsp:sp modelId="{7EB7F815-89FF-4E24-AB88-D43EF6BB2E04}">
      <dsp:nvSpPr>
        <dsp:cNvPr id="0" name=""/>
        <dsp:cNvSpPr/>
      </dsp:nvSpPr>
      <dsp:spPr>
        <a:xfrm rot="8100000">
          <a:off x="4024469" y="4159228"/>
          <a:ext cx="543328" cy="69152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10800000">
        <a:off x="4163596" y="4239905"/>
        <a:ext cx="380330" cy="414917"/>
      </dsp:txXfrm>
    </dsp:sp>
    <dsp:sp modelId="{0A5C926D-5622-4857-8878-00F3C83C5094}">
      <dsp:nvSpPr>
        <dsp:cNvPr id="0" name=""/>
        <dsp:cNvSpPr/>
      </dsp:nvSpPr>
      <dsp:spPr>
        <a:xfrm>
          <a:off x="2173909" y="4578244"/>
          <a:ext cx="2048971" cy="2048971"/>
        </a:xfrm>
        <a:prstGeom prst="ellipse">
          <a:avLst/>
        </a:prstGeom>
        <a:solidFill>
          <a:srgbClr val="ED7D31"/>
        </a:solidFill>
        <a:ln w="76200" cap="flat" cmpd="sng" algn="ctr">
          <a:solidFill>
            <a:srgbClr val="00B05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solidFill>
                <a:prstClr val="white"/>
              </a:solidFill>
              <a:latin typeface="Calibri" panose="020F0502020204030204"/>
              <a:ea typeface="+mn-ea"/>
              <a:cs typeface="+mn-cs"/>
            </a:rPr>
            <a:t>reporting/visualization</a:t>
          </a:r>
        </a:p>
      </dsp:txBody>
      <dsp:txXfrm>
        <a:off x="2473974" y="4878309"/>
        <a:ext cx="1448841" cy="1448841"/>
      </dsp:txXfrm>
    </dsp:sp>
    <dsp:sp modelId="{7D9558EF-4A5F-4CC6-ADCB-046FC74B9FBD}">
      <dsp:nvSpPr>
        <dsp:cNvPr id="0" name=""/>
        <dsp:cNvSpPr/>
      </dsp:nvSpPr>
      <dsp:spPr>
        <a:xfrm rot="13500000">
          <a:off x="1850738" y="4180974"/>
          <a:ext cx="543328" cy="69152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10800000">
        <a:off x="1989865" y="4376907"/>
        <a:ext cx="380330" cy="414917"/>
      </dsp:txXfrm>
    </dsp:sp>
    <dsp:sp modelId="{97136330-93AB-4613-93CA-C1FEF95519A4}">
      <dsp:nvSpPr>
        <dsp:cNvPr id="0" name=""/>
        <dsp:cNvSpPr/>
      </dsp:nvSpPr>
      <dsp:spPr>
        <a:xfrm>
          <a:off x="178" y="2404514"/>
          <a:ext cx="2048971" cy="20489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kern="1200"/>
            <a:t>Decision Making/Prediction</a:t>
          </a:r>
        </a:p>
      </dsp:txBody>
      <dsp:txXfrm>
        <a:off x="300243" y="2704579"/>
        <a:ext cx="1448841" cy="1448841"/>
      </dsp:txXfrm>
    </dsp:sp>
    <dsp:sp modelId="{685FBE04-508D-4611-A464-08D96FB43BD5}">
      <dsp:nvSpPr>
        <dsp:cNvPr id="0" name=""/>
        <dsp:cNvSpPr/>
      </dsp:nvSpPr>
      <dsp:spPr>
        <a:xfrm rot="18900000">
          <a:off x="1828992" y="2007244"/>
          <a:ext cx="543328" cy="69152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1852863" y="2203177"/>
        <a:ext cx="380330" cy="41491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C0DF98-1624-44B0-998A-FBC1B510C4CE}">
      <dsp:nvSpPr>
        <dsp:cNvPr id="0" name=""/>
        <dsp:cNvSpPr/>
      </dsp:nvSpPr>
      <dsp:spPr>
        <a:xfrm>
          <a:off x="2173909" y="230783"/>
          <a:ext cx="2048971" cy="2048971"/>
        </a:xfrm>
        <a:prstGeom prst="ellipse">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solidFill>
                <a:prstClr val="white"/>
              </a:solidFill>
              <a:latin typeface="Calibri" panose="020F0502020204030204"/>
              <a:ea typeface="+mn-ea"/>
              <a:cs typeface="+mn-cs"/>
            </a:rPr>
            <a:t>Collection</a:t>
          </a:r>
        </a:p>
      </dsp:txBody>
      <dsp:txXfrm>
        <a:off x="2473974" y="530848"/>
        <a:ext cx="1448841" cy="1448841"/>
      </dsp:txXfrm>
    </dsp:sp>
    <dsp:sp modelId="{C08B0767-4420-474F-A9F4-608B30B86860}">
      <dsp:nvSpPr>
        <dsp:cNvPr id="0" name=""/>
        <dsp:cNvSpPr/>
      </dsp:nvSpPr>
      <dsp:spPr>
        <a:xfrm rot="2700000">
          <a:off x="4002722" y="1985497"/>
          <a:ext cx="543328" cy="69152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a:off x="4026593" y="2066174"/>
        <a:ext cx="380330" cy="414917"/>
      </dsp:txXfrm>
    </dsp:sp>
    <dsp:sp modelId="{1AA63C2A-6673-422E-9F0A-22297D926426}">
      <dsp:nvSpPr>
        <dsp:cNvPr id="0" name=""/>
        <dsp:cNvSpPr/>
      </dsp:nvSpPr>
      <dsp:spPr>
        <a:xfrm>
          <a:off x="4347639" y="2404514"/>
          <a:ext cx="2048971" cy="2048971"/>
        </a:xfrm>
        <a:prstGeom prst="ellipse">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solidFill>
                <a:prstClr val="white"/>
              </a:solidFill>
              <a:latin typeface="Calibri" panose="020F0502020204030204"/>
              <a:ea typeface="+mn-ea"/>
              <a:cs typeface="+mn-cs"/>
            </a:rPr>
            <a:t>data cleaning</a:t>
          </a:r>
        </a:p>
      </dsp:txBody>
      <dsp:txXfrm>
        <a:off x="4647704" y="2704579"/>
        <a:ext cx="1448841" cy="1448841"/>
      </dsp:txXfrm>
    </dsp:sp>
    <dsp:sp modelId="{7EB7F815-89FF-4E24-AB88-D43EF6BB2E04}">
      <dsp:nvSpPr>
        <dsp:cNvPr id="0" name=""/>
        <dsp:cNvSpPr/>
      </dsp:nvSpPr>
      <dsp:spPr>
        <a:xfrm rot="8100000">
          <a:off x="4024469" y="4159228"/>
          <a:ext cx="543328" cy="69152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rot="10800000">
        <a:off x="4163596" y="4239905"/>
        <a:ext cx="380330" cy="414917"/>
      </dsp:txXfrm>
    </dsp:sp>
    <dsp:sp modelId="{0A5C926D-5622-4857-8878-00F3C83C5094}">
      <dsp:nvSpPr>
        <dsp:cNvPr id="0" name=""/>
        <dsp:cNvSpPr/>
      </dsp:nvSpPr>
      <dsp:spPr>
        <a:xfrm>
          <a:off x="2173909" y="4578244"/>
          <a:ext cx="2048971" cy="20489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t>reporting/visualization</a:t>
          </a:r>
        </a:p>
      </dsp:txBody>
      <dsp:txXfrm>
        <a:off x="2473974" y="4878309"/>
        <a:ext cx="1448841" cy="1448841"/>
      </dsp:txXfrm>
    </dsp:sp>
    <dsp:sp modelId="{7D9558EF-4A5F-4CC6-ADCB-046FC74B9FBD}">
      <dsp:nvSpPr>
        <dsp:cNvPr id="0" name=""/>
        <dsp:cNvSpPr/>
      </dsp:nvSpPr>
      <dsp:spPr>
        <a:xfrm rot="13500000">
          <a:off x="1850738" y="4180974"/>
          <a:ext cx="543328" cy="69152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rot="10800000">
        <a:off x="1989865" y="4376907"/>
        <a:ext cx="380330" cy="414917"/>
      </dsp:txXfrm>
    </dsp:sp>
    <dsp:sp modelId="{97136330-93AB-4613-93CA-C1FEF95519A4}">
      <dsp:nvSpPr>
        <dsp:cNvPr id="0" name=""/>
        <dsp:cNvSpPr/>
      </dsp:nvSpPr>
      <dsp:spPr>
        <a:xfrm>
          <a:off x="178" y="2404514"/>
          <a:ext cx="2048971" cy="2048971"/>
        </a:xfrm>
        <a:prstGeom prst="ellipse">
          <a:avLst/>
        </a:prstGeom>
        <a:solidFill>
          <a:srgbClr val="ED7D31"/>
        </a:solidFill>
        <a:ln w="76200" cap="flat" cmpd="sng" algn="ctr">
          <a:solidFill>
            <a:srgbClr val="00B05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solidFill>
                <a:prstClr val="white"/>
              </a:solidFill>
              <a:latin typeface="Calibri" panose="020F0502020204030204"/>
              <a:ea typeface="+mn-ea"/>
              <a:cs typeface="+mn-cs"/>
            </a:rPr>
            <a:t>Decision Making/Prediction</a:t>
          </a:r>
        </a:p>
      </dsp:txBody>
      <dsp:txXfrm>
        <a:off x="300243" y="2704579"/>
        <a:ext cx="1448841" cy="1448841"/>
      </dsp:txXfrm>
    </dsp:sp>
    <dsp:sp modelId="{685FBE04-508D-4611-A464-08D96FB43BD5}">
      <dsp:nvSpPr>
        <dsp:cNvPr id="0" name=""/>
        <dsp:cNvSpPr/>
      </dsp:nvSpPr>
      <dsp:spPr>
        <a:xfrm rot="18900000">
          <a:off x="1828992" y="2007244"/>
          <a:ext cx="543328" cy="69152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a:off x="1852863" y="2203177"/>
        <a:ext cx="380330" cy="41491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B04C9E-2D81-4647-8D0C-2BCEF80DABD1}">
      <dsp:nvSpPr>
        <dsp:cNvPr id="0" name=""/>
        <dsp:cNvSpPr/>
      </dsp:nvSpPr>
      <dsp:spPr>
        <a:xfrm>
          <a:off x="-6031026" y="-922823"/>
          <a:ext cx="7179501" cy="7179501"/>
        </a:xfrm>
        <a:prstGeom prst="blockArc">
          <a:avLst>
            <a:gd name="adj1" fmla="val 18900000"/>
            <a:gd name="adj2" fmla="val 2700000"/>
            <a:gd name="adj3" fmla="val 301"/>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B4540D-AF99-4E78-83C6-F7559B00814C}">
      <dsp:nvSpPr>
        <dsp:cNvPr id="0" name=""/>
        <dsp:cNvSpPr/>
      </dsp:nvSpPr>
      <dsp:spPr>
        <a:xfrm>
          <a:off x="601090" y="410066"/>
          <a:ext cx="9197339" cy="82056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1320" tIns="109220" rIns="109220" bIns="109220" numCol="1" spcCol="1270" anchor="ctr" anchorCtr="0">
          <a:noAutofit/>
        </a:bodyPr>
        <a:lstStyle/>
        <a:p>
          <a:pPr marL="0" lvl="0" indent="0" algn="l" defTabSz="1911350">
            <a:lnSpc>
              <a:spcPct val="90000"/>
            </a:lnSpc>
            <a:spcBef>
              <a:spcPct val="0"/>
            </a:spcBef>
            <a:spcAft>
              <a:spcPct val="35000"/>
            </a:spcAft>
            <a:buNone/>
          </a:pPr>
          <a:r>
            <a:rPr lang="en-IN" sz="4300" kern="1200"/>
            <a:t>Affordability</a:t>
          </a:r>
        </a:p>
      </dsp:txBody>
      <dsp:txXfrm>
        <a:off x="601090" y="410066"/>
        <a:ext cx="9197339" cy="820560"/>
      </dsp:txXfrm>
    </dsp:sp>
    <dsp:sp modelId="{09D3FCD9-EEE6-405B-A62B-C432F3469707}">
      <dsp:nvSpPr>
        <dsp:cNvPr id="0" name=""/>
        <dsp:cNvSpPr/>
      </dsp:nvSpPr>
      <dsp:spPr>
        <a:xfrm>
          <a:off x="88240" y="307496"/>
          <a:ext cx="1025700" cy="1025700"/>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2C0B4B9-521F-42F2-A55B-8FF51A713A7D}">
      <dsp:nvSpPr>
        <dsp:cNvPr id="0" name=""/>
        <dsp:cNvSpPr/>
      </dsp:nvSpPr>
      <dsp:spPr>
        <a:xfrm>
          <a:off x="1071536" y="1641120"/>
          <a:ext cx="8726893" cy="820560"/>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1320" tIns="109220" rIns="109220" bIns="109220" numCol="1" spcCol="1270" anchor="ctr" anchorCtr="0">
          <a:noAutofit/>
        </a:bodyPr>
        <a:lstStyle/>
        <a:p>
          <a:pPr marL="0" lvl="0" indent="0" algn="l" defTabSz="1911350">
            <a:lnSpc>
              <a:spcPct val="90000"/>
            </a:lnSpc>
            <a:spcBef>
              <a:spcPct val="0"/>
            </a:spcBef>
            <a:spcAft>
              <a:spcPct val="35000"/>
            </a:spcAft>
            <a:buNone/>
          </a:pPr>
          <a:r>
            <a:rPr lang="en-IN" sz="4300" kern="1200"/>
            <a:t>Natural Language Query</a:t>
          </a:r>
        </a:p>
      </dsp:txBody>
      <dsp:txXfrm>
        <a:off x="1071536" y="1641120"/>
        <a:ext cx="8726893" cy="820560"/>
      </dsp:txXfrm>
    </dsp:sp>
    <dsp:sp modelId="{615819BD-7EFC-4C8C-B24A-C136BE58BA45}">
      <dsp:nvSpPr>
        <dsp:cNvPr id="0" name=""/>
        <dsp:cNvSpPr/>
      </dsp:nvSpPr>
      <dsp:spPr>
        <a:xfrm>
          <a:off x="558686" y="1538550"/>
          <a:ext cx="1025700" cy="1025700"/>
        </a:xfrm>
        <a:prstGeom prst="ellipse">
          <a:avLst/>
        </a:prstGeom>
        <a:solidFill>
          <a:schemeClr val="lt1">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8FAECC-84DF-437F-A664-5A551A01E171}">
      <dsp:nvSpPr>
        <dsp:cNvPr id="0" name=""/>
        <dsp:cNvSpPr/>
      </dsp:nvSpPr>
      <dsp:spPr>
        <a:xfrm>
          <a:off x="1071536" y="2872174"/>
          <a:ext cx="8726893" cy="820560"/>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1320" tIns="109220" rIns="109220" bIns="109220" numCol="1" spcCol="1270" anchor="ctr" anchorCtr="0">
          <a:noAutofit/>
        </a:bodyPr>
        <a:lstStyle/>
        <a:p>
          <a:pPr marL="0" lvl="0" indent="0" algn="l" defTabSz="1911350">
            <a:lnSpc>
              <a:spcPct val="90000"/>
            </a:lnSpc>
            <a:spcBef>
              <a:spcPct val="0"/>
            </a:spcBef>
            <a:spcAft>
              <a:spcPct val="35000"/>
            </a:spcAft>
            <a:buNone/>
          </a:pPr>
          <a:r>
            <a:rPr lang="en-IN" sz="4300" kern="1200"/>
            <a:t>Real-time Streaming</a:t>
          </a:r>
        </a:p>
      </dsp:txBody>
      <dsp:txXfrm>
        <a:off x="1071536" y="2872174"/>
        <a:ext cx="8726893" cy="820560"/>
      </dsp:txXfrm>
    </dsp:sp>
    <dsp:sp modelId="{D7F66519-A934-4F92-99D1-D1B361EDDBD2}">
      <dsp:nvSpPr>
        <dsp:cNvPr id="0" name=""/>
        <dsp:cNvSpPr/>
      </dsp:nvSpPr>
      <dsp:spPr>
        <a:xfrm>
          <a:off x="558686" y="2769604"/>
          <a:ext cx="1025700" cy="1025700"/>
        </a:xfrm>
        <a:prstGeom prst="ellipse">
          <a:avLst/>
        </a:prstGeom>
        <a:solidFill>
          <a:schemeClr val="lt1">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 modelId="{C9C61F67-F722-41F3-85C4-3B959E3BD10E}">
      <dsp:nvSpPr>
        <dsp:cNvPr id="0" name=""/>
        <dsp:cNvSpPr/>
      </dsp:nvSpPr>
      <dsp:spPr>
        <a:xfrm>
          <a:off x="601090" y="4103227"/>
          <a:ext cx="9197339" cy="820560"/>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1320" tIns="109220" rIns="109220" bIns="109220" numCol="1" spcCol="1270" anchor="ctr" anchorCtr="0">
          <a:noAutofit/>
        </a:bodyPr>
        <a:lstStyle/>
        <a:p>
          <a:pPr marL="0" lvl="0" indent="0" algn="l" defTabSz="1911350">
            <a:lnSpc>
              <a:spcPct val="90000"/>
            </a:lnSpc>
            <a:spcBef>
              <a:spcPct val="0"/>
            </a:spcBef>
            <a:spcAft>
              <a:spcPct val="35000"/>
            </a:spcAft>
            <a:buNone/>
          </a:pPr>
          <a:r>
            <a:rPr lang="en-IN" sz="4300" kern="1200"/>
            <a:t>Custom Visualization</a:t>
          </a:r>
        </a:p>
      </dsp:txBody>
      <dsp:txXfrm>
        <a:off x="601090" y="4103227"/>
        <a:ext cx="9197339" cy="820560"/>
      </dsp:txXfrm>
    </dsp:sp>
    <dsp:sp modelId="{1FDC6561-6EB1-4461-8E37-19349E5A847F}">
      <dsp:nvSpPr>
        <dsp:cNvPr id="0" name=""/>
        <dsp:cNvSpPr/>
      </dsp:nvSpPr>
      <dsp:spPr>
        <a:xfrm>
          <a:off x="88240" y="4000657"/>
          <a:ext cx="1025700" cy="1025700"/>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16A397-CD46-4738-84F8-C31E956BA874}">
      <dsp:nvSpPr>
        <dsp:cNvPr id="0" name=""/>
        <dsp:cNvSpPr/>
      </dsp:nvSpPr>
      <dsp:spPr>
        <a:xfrm rot="3682905">
          <a:off x="1400454" y="3642661"/>
          <a:ext cx="961062" cy="58535"/>
        </a:xfrm>
        <a:custGeom>
          <a:avLst/>
          <a:gdLst/>
          <a:ahLst/>
          <a:cxnLst/>
          <a:rect l="0" t="0" r="0" b="0"/>
          <a:pathLst>
            <a:path>
              <a:moveTo>
                <a:pt x="0" y="29267"/>
              </a:moveTo>
              <a:lnTo>
                <a:pt x="961062" y="292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CA851F3-8CB5-4C8A-8CFF-55153862B18E}">
      <dsp:nvSpPr>
        <dsp:cNvPr id="0" name=""/>
        <dsp:cNvSpPr/>
      </dsp:nvSpPr>
      <dsp:spPr>
        <a:xfrm rot="1312512">
          <a:off x="1928914" y="2949896"/>
          <a:ext cx="686731" cy="58535"/>
        </a:xfrm>
        <a:custGeom>
          <a:avLst/>
          <a:gdLst/>
          <a:ahLst/>
          <a:cxnLst/>
          <a:rect l="0" t="0" r="0" b="0"/>
          <a:pathLst>
            <a:path>
              <a:moveTo>
                <a:pt x="0" y="29267"/>
              </a:moveTo>
              <a:lnTo>
                <a:pt x="686731" y="292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1AFC99-4007-4636-9A15-F33743B94C36}">
      <dsp:nvSpPr>
        <dsp:cNvPr id="0" name=""/>
        <dsp:cNvSpPr/>
      </dsp:nvSpPr>
      <dsp:spPr>
        <a:xfrm rot="20287488">
          <a:off x="1928914" y="2158879"/>
          <a:ext cx="686731" cy="58535"/>
        </a:xfrm>
        <a:custGeom>
          <a:avLst/>
          <a:gdLst/>
          <a:ahLst/>
          <a:cxnLst/>
          <a:rect l="0" t="0" r="0" b="0"/>
          <a:pathLst>
            <a:path>
              <a:moveTo>
                <a:pt x="0" y="29267"/>
              </a:moveTo>
              <a:lnTo>
                <a:pt x="686731" y="292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A331D4-9157-4BE4-9C0E-F8DC929BC7F0}">
      <dsp:nvSpPr>
        <dsp:cNvPr id="0" name=""/>
        <dsp:cNvSpPr/>
      </dsp:nvSpPr>
      <dsp:spPr>
        <a:xfrm rot="17917095">
          <a:off x="1400454" y="1466114"/>
          <a:ext cx="961062" cy="58535"/>
        </a:xfrm>
        <a:custGeom>
          <a:avLst/>
          <a:gdLst/>
          <a:ahLst/>
          <a:cxnLst/>
          <a:rect l="0" t="0" r="0" b="0"/>
          <a:pathLst>
            <a:path>
              <a:moveTo>
                <a:pt x="0" y="29267"/>
              </a:moveTo>
              <a:lnTo>
                <a:pt x="961062" y="292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65074D-7EDD-4750-B77E-E5CFAD9BA269}">
      <dsp:nvSpPr>
        <dsp:cNvPr id="0" name=""/>
        <dsp:cNvSpPr/>
      </dsp:nvSpPr>
      <dsp:spPr>
        <a:xfrm>
          <a:off x="335120" y="1631586"/>
          <a:ext cx="1904138" cy="190413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CEB475-0928-427F-9E2F-9CF536AAC5F7}">
      <dsp:nvSpPr>
        <dsp:cNvPr id="0" name=""/>
        <dsp:cNvSpPr/>
      </dsp:nvSpPr>
      <dsp:spPr>
        <a:xfrm>
          <a:off x="1813513" y="862"/>
          <a:ext cx="1142482" cy="1142482"/>
        </a:xfrm>
        <a:prstGeom prst="ellips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dirty="0"/>
            <a:t>01Affordability</a:t>
          </a:r>
          <a:endParaRPr lang="en-IN" sz="1000" kern="1200" dirty="0"/>
        </a:p>
      </dsp:txBody>
      <dsp:txXfrm>
        <a:off x="1980826" y="168175"/>
        <a:ext cx="807856" cy="807856"/>
      </dsp:txXfrm>
    </dsp:sp>
    <dsp:sp modelId="{AE14D664-13C8-4F86-8348-CD82BF122563}">
      <dsp:nvSpPr>
        <dsp:cNvPr id="0" name=""/>
        <dsp:cNvSpPr/>
      </dsp:nvSpPr>
      <dsp:spPr>
        <a:xfrm>
          <a:off x="2549791" y="1276135"/>
          <a:ext cx="1142482" cy="114248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a:t>02Natural Language Query</a:t>
          </a:r>
          <a:endParaRPr lang="en-IN" sz="1000" kern="1200"/>
        </a:p>
      </dsp:txBody>
      <dsp:txXfrm>
        <a:off x="2717104" y="1443448"/>
        <a:ext cx="807856" cy="807856"/>
      </dsp:txXfrm>
    </dsp:sp>
    <dsp:sp modelId="{9927D34A-BCAA-47A7-9C46-E1B6818AD6C3}">
      <dsp:nvSpPr>
        <dsp:cNvPr id="0" name=""/>
        <dsp:cNvSpPr/>
      </dsp:nvSpPr>
      <dsp:spPr>
        <a:xfrm>
          <a:off x="2549791" y="2748692"/>
          <a:ext cx="1142482" cy="114248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a:t>03Real-time Streaming</a:t>
          </a:r>
          <a:endParaRPr lang="en-IN" sz="1000" kern="1200"/>
        </a:p>
      </dsp:txBody>
      <dsp:txXfrm>
        <a:off x="2717104" y="2916005"/>
        <a:ext cx="807856" cy="807856"/>
      </dsp:txXfrm>
    </dsp:sp>
    <dsp:sp modelId="{77F465CF-5DBE-4D8C-B4FD-26C75F54A5DF}">
      <dsp:nvSpPr>
        <dsp:cNvPr id="0" name=""/>
        <dsp:cNvSpPr/>
      </dsp:nvSpPr>
      <dsp:spPr>
        <a:xfrm>
          <a:off x="1813513" y="4023965"/>
          <a:ext cx="1142482" cy="114248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a:t>04Custom Visualization</a:t>
          </a:r>
          <a:endParaRPr lang="en-IN" sz="1000" kern="1200"/>
        </a:p>
      </dsp:txBody>
      <dsp:txXfrm>
        <a:off x="1980826" y="4191278"/>
        <a:ext cx="807856" cy="80785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0D2499-75FC-4370-841B-135680059F0F}">
      <dsp:nvSpPr>
        <dsp:cNvPr id="0" name=""/>
        <dsp:cNvSpPr/>
      </dsp:nvSpPr>
      <dsp:spPr>
        <a:xfrm>
          <a:off x="0" y="382625"/>
          <a:ext cx="6336632" cy="1244409"/>
        </a:xfrm>
        <a:prstGeom prst="roundRect">
          <a:avLst/>
        </a:prstGeom>
        <a:solidFill>
          <a:srgbClr val="ED7D31">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4400" kern="1200" dirty="0">
              <a:solidFill>
                <a:prstClr val="white"/>
              </a:solidFill>
              <a:latin typeface="Calibri" panose="020F0502020204030204"/>
              <a:ea typeface="+mn-ea"/>
              <a:cs typeface="+mn-cs"/>
            </a:rPr>
            <a:t>Affordability</a:t>
          </a:r>
          <a:endParaRPr lang="en-IN" sz="4400" kern="1200" dirty="0">
            <a:solidFill>
              <a:prstClr val="white"/>
            </a:solidFill>
            <a:latin typeface="Calibri" panose="020F0502020204030204"/>
            <a:ea typeface="+mn-ea"/>
            <a:cs typeface="+mn-cs"/>
          </a:endParaRPr>
        </a:p>
      </dsp:txBody>
      <dsp:txXfrm>
        <a:off x="60747" y="443372"/>
        <a:ext cx="6215138" cy="1122915"/>
      </dsp:txXfrm>
    </dsp:sp>
    <dsp:sp modelId="{92542F87-ED31-424E-8EE4-4818DBAB2295}">
      <dsp:nvSpPr>
        <dsp:cNvPr id="0" name=""/>
        <dsp:cNvSpPr/>
      </dsp:nvSpPr>
      <dsp:spPr>
        <a:xfrm>
          <a:off x="0" y="1713435"/>
          <a:ext cx="6336632" cy="30712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just" defTabSz="1333500">
            <a:lnSpc>
              <a:spcPct val="90000"/>
            </a:lnSpc>
            <a:spcBef>
              <a:spcPct val="0"/>
            </a:spcBef>
            <a:spcAft>
              <a:spcPct val="35000"/>
            </a:spcAft>
            <a:buNone/>
          </a:pPr>
          <a:r>
            <a:rPr lang="en-GB" sz="3000" kern="1200" dirty="0"/>
            <a:t>The Power Bl Desktop version is available for free, which can be used for report building on a computer. If we want to use more Power Bl services, then we can buy Power Bl Service at an affordable cost</a:t>
          </a:r>
          <a:endParaRPr lang="en-IN" sz="3000" kern="1200" dirty="0"/>
        </a:p>
      </dsp:txBody>
      <dsp:txXfrm>
        <a:off x="149926" y="1863361"/>
        <a:ext cx="6036780" cy="277139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2.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5.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8.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1D792-B372-1FF8-FD13-A504C299F1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FBB16D0-5E89-CA21-0943-7BD09DB64F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8B836EF-FCF6-EE36-B70B-B248B9E057D0}"/>
              </a:ext>
            </a:extLst>
          </p:cNvPr>
          <p:cNvSpPr>
            <a:spLocks noGrp="1"/>
          </p:cNvSpPr>
          <p:nvPr>
            <p:ph type="dt" sz="half" idx="10"/>
          </p:nvPr>
        </p:nvSpPr>
        <p:spPr/>
        <p:txBody>
          <a:bodyPr/>
          <a:lstStyle/>
          <a:p>
            <a:fld id="{7CBCABAB-951A-451A-B51A-A13B87A1CA52}" type="datetimeFigureOut">
              <a:rPr lang="en-IN" smtClean="0"/>
              <a:t>05-10-2023</a:t>
            </a:fld>
            <a:endParaRPr lang="en-IN"/>
          </a:p>
        </p:txBody>
      </p:sp>
      <p:sp>
        <p:nvSpPr>
          <p:cNvPr id="5" name="Footer Placeholder 4">
            <a:extLst>
              <a:ext uri="{FF2B5EF4-FFF2-40B4-BE49-F238E27FC236}">
                <a16:creationId xmlns:a16="http://schemas.microsoft.com/office/drawing/2014/main" id="{E02299F9-E3BD-D4CE-5AB3-4C4F5FCE28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231D29C-5FA6-3791-6401-1C974BCA20BE}"/>
              </a:ext>
            </a:extLst>
          </p:cNvPr>
          <p:cNvSpPr>
            <a:spLocks noGrp="1"/>
          </p:cNvSpPr>
          <p:nvPr>
            <p:ph type="sldNum" sz="quarter" idx="12"/>
          </p:nvPr>
        </p:nvSpPr>
        <p:spPr/>
        <p:txBody>
          <a:bodyPr/>
          <a:lstStyle/>
          <a:p>
            <a:fld id="{69E403E3-116D-4D3F-B9B7-6AD1877FDD1E}" type="slidenum">
              <a:rPr lang="en-IN" smtClean="0"/>
              <a:t>‹#›</a:t>
            </a:fld>
            <a:endParaRPr lang="en-IN"/>
          </a:p>
        </p:txBody>
      </p:sp>
    </p:spTree>
    <p:extLst>
      <p:ext uri="{BB962C8B-B14F-4D97-AF65-F5344CB8AC3E}">
        <p14:creationId xmlns:p14="http://schemas.microsoft.com/office/powerpoint/2010/main" val="1787930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47A88-2749-0EE4-7074-1BCA81D2F2D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A16AB17-2B8A-BEC2-915C-E2CB5F32CC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E55A503-E2ED-C744-C4F1-941AB7968DD9}"/>
              </a:ext>
            </a:extLst>
          </p:cNvPr>
          <p:cNvSpPr>
            <a:spLocks noGrp="1"/>
          </p:cNvSpPr>
          <p:nvPr>
            <p:ph type="dt" sz="half" idx="10"/>
          </p:nvPr>
        </p:nvSpPr>
        <p:spPr/>
        <p:txBody>
          <a:bodyPr/>
          <a:lstStyle/>
          <a:p>
            <a:fld id="{7CBCABAB-951A-451A-B51A-A13B87A1CA52}" type="datetimeFigureOut">
              <a:rPr lang="en-IN" smtClean="0"/>
              <a:t>05-10-2023</a:t>
            </a:fld>
            <a:endParaRPr lang="en-IN"/>
          </a:p>
        </p:txBody>
      </p:sp>
      <p:sp>
        <p:nvSpPr>
          <p:cNvPr id="5" name="Footer Placeholder 4">
            <a:extLst>
              <a:ext uri="{FF2B5EF4-FFF2-40B4-BE49-F238E27FC236}">
                <a16:creationId xmlns:a16="http://schemas.microsoft.com/office/drawing/2014/main" id="{8B95BD78-41F0-23B8-5B6E-B0E973AAA2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C135CC5-8EEB-387C-C305-2244CB46EADB}"/>
              </a:ext>
            </a:extLst>
          </p:cNvPr>
          <p:cNvSpPr>
            <a:spLocks noGrp="1"/>
          </p:cNvSpPr>
          <p:nvPr>
            <p:ph type="sldNum" sz="quarter" idx="12"/>
          </p:nvPr>
        </p:nvSpPr>
        <p:spPr/>
        <p:txBody>
          <a:bodyPr/>
          <a:lstStyle/>
          <a:p>
            <a:fld id="{69E403E3-116D-4D3F-B9B7-6AD1877FDD1E}" type="slidenum">
              <a:rPr lang="en-IN" smtClean="0"/>
              <a:t>‹#›</a:t>
            </a:fld>
            <a:endParaRPr lang="en-IN"/>
          </a:p>
        </p:txBody>
      </p:sp>
    </p:spTree>
    <p:extLst>
      <p:ext uri="{BB962C8B-B14F-4D97-AF65-F5344CB8AC3E}">
        <p14:creationId xmlns:p14="http://schemas.microsoft.com/office/powerpoint/2010/main" val="16186555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F1C86B-D4D9-E162-77D9-B1D1D198DFE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3654893-0C3A-5A8E-B8AC-C15D23C6E6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5105185-E98D-D6BC-209D-74E169260CC9}"/>
              </a:ext>
            </a:extLst>
          </p:cNvPr>
          <p:cNvSpPr>
            <a:spLocks noGrp="1"/>
          </p:cNvSpPr>
          <p:nvPr>
            <p:ph type="dt" sz="half" idx="10"/>
          </p:nvPr>
        </p:nvSpPr>
        <p:spPr/>
        <p:txBody>
          <a:bodyPr/>
          <a:lstStyle/>
          <a:p>
            <a:fld id="{7CBCABAB-951A-451A-B51A-A13B87A1CA52}" type="datetimeFigureOut">
              <a:rPr lang="en-IN" smtClean="0"/>
              <a:t>05-10-2023</a:t>
            </a:fld>
            <a:endParaRPr lang="en-IN"/>
          </a:p>
        </p:txBody>
      </p:sp>
      <p:sp>
        <p:nvSpPr>
          <p:cNvPr id="5" name="Footer Placeholder 4">
            <a:extLst>
              <a:ext uri="{FF2B5EF4-FFF2-40B4-BE49-F238E27FC236}">
                <a16:creationId xmlns:a16="http://schemas.microsoft.com/office/drawing/2014/main" id="{FCD8DDCD-989C-EFCE-0324-A9836C5F3E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F768A6D-3C66-E217-668C-F6CD04FA562B}"/>
              </a:ext>
            </a:extLst>
          </p:cNvPr>
          <p:cNvSpPr>
            <a:spLocks noGrp="1"/>
          </p:cNvSpPr>
          <p:nvPr>
            <p:ph type="sldNum" sz="quarter" idx="12"/>
          </p:nvPr>
        </p:nvSpPr>
        <p:spPr/>
        <p:txBody>
          <a:bodyPr/>
          <a:lstStyle/>
          <a:p>
            <a:fld id="{69E403E3-116D-4D3F-B9B7-6AD1877FDD1E}" type="slidenum">
              <a:rPr lang="en-IN" smtClean="0"/>
              <a:t>‹#›</a:t>
            </a:fld>
            <a:endParaRPr lang="en-IN"/>
          </a:p>
        </p:txBody>
      </p:sp>
    </p:spTree>
    <p:extLst>
      <p:ext uri="{BB962C8B-B14F-4D97-AF65-F5344CB8AC3E}">
        <p14:creationId xmlns:p14="http://schemas.microsoft.com/office/powerpoint/2010/main" val="4107928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AC993-75C3-9FBA-5E38-0946C6ED0C2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9A1C2D1-A9B5-20D6-43D6-2020467E4C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1DA2AF3-F084-5C35-1431-9CFE513F37D1}"/>
              </a:ext>
            </a:extLst>
          </p:cNvPr>
          <p:cNvSpPr>
            <a:spLocks noGrp="1"/>
          </p:cNvSpPr>
          <p:nvPr>
            <p:ph type="dt" sz="half" idx="10"/>
          </p:nvPr>
        </p:nvSpPr>
        <p:spPr/>
        <p:txBody>
          <a:bodyPr/>
          <a:lstStyle/>
          <a:p>
            <a:fld id="{7CBCABAB-951A-451A-B51A-A13B87A1CA52}" type="datetimeFigureOut">
              <a:rPr lang="en-IN" smtClean="0"/>
              <a:t>05-10-2023</a:t>
            </a:fld>
            <a:endParaRPr lang="en-IN"/>
          </a:p>
        </p:txBody>
      </p:sp>
      <p:sp>
        <p:nvSpPr>
          <p:cNvPr id="5" name="Footer Placeholder 4">
            <a:extLst>
              <a:ext uri="{FF2B5EF4-FFF2-40B4-BE49-F238E27FC236}">
                <a16:creationId xmlns:a16="http://schemas.microsoft.com/office/drawing/2014/main" id="{E9304099-E629-03C0-5C59-C2DB7A744C5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A72AB57-8DA7-3EB8-A852-AB5605C27A96}"/>
              </a:ext>
            </a:extLst>
          </p:cNvPr>
          <p:cNvSpPr>
            <a:spLocks noGrp="1"/>
          </p:cNvSpPr>
          <p:nvPr>
            <p:ph type="sldNum" sz="quarter" idx="12"/>
          </p:nvPr>
        </p:nvSpPr>
        <p:spPr/>
        <p:txBody>
          <a:bodyPr/>
          <a:lstStyle/>
          <a:p>
            <a:fld id="{69E403E3-116D-4D3F-B9B7-6AD1877FDD1E}" type="slidenum">
              <a:rPr lang="en-IN" smtClean="0"/>
              <a:t>‹#›</a:t>
            </a:fld>
            <a:endParaRPr lang="en-IN"/>
          </a:p>
        </p:txBody>
      </p:sp>
    </p:spTree>
    <p:extLst>
      <p:ext uri="{BB962C8B-B14F-4D97-AF65-F5344CB8AC3E}">
        <p14:creationId xmlns:p14="http://schemas.microsoft.com/office/powerpoint/2010/main" val="3029597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22E5F-C6BE-AD6D-5FA4-0CA35C037E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E0E4AB0-040E-3419-8CE3-195C4E4DD7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57E1F2-4194-53AD-5948-74BB8FAF07D5}"/>
              </a:ext>
            </a:extLst>
          </p:cNvPr>
          <p:cNvSpPr>
            <a:spLocks noGrp="1"/>
          </p:cNvSpPr>
          <p:nvPr>
            <p:ph type="dt" sz="half" idx="10"/>
          </p:nvPr>
        </p:nvSpPr>
        <p:spPr/>
        <p:txBody>
          <a:bodyPr/>
          <a:lstStyle/>
          <a:p>
            <a:fld id="{7CBCABAB-951A-451A-B51A-A13B87A1CA52}" type="datetimeFigureOut">
              <a:rPr lang="en-IN" smtClean="0"/>
              <a:t>05-10-2023</a:t>
            </a:fld>
            <a:endParaRPr lang="en-IN"/>
          </a:p>
        </p:txBody>
      </p:sp>
      <p:sp>
        <p:nvSpPr>
          <p:cNvPr id="5" name="Footer Placeholder 4">
            <a:extLst>
              <a:ext uri="{FF2B5EF4-FFF2-40B4-BE49-F238E27FC236}">
                <a16:creationId xmlns:a16="http://schemas.microsoft.com/office/drawing/2014/main" id="{838586F1-C186-40AF-B85B-C00D30E1932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41CC71-B169-CDB3-00A3-EC52F28040A7}"/>
              </a:ext>
            </a:extLst>
          </p:cNvPr>
          <p:cNvSpPr>
            <a:spLocks noGrp="1"/>
          </p:cNvSpPr>
          <p:nvPr>
            <p:ph type="sldNum" sz="quarter" idx="12"/>
          </p:nvPr>
        </p:nvSpPr>
        <p:spPr/>
        <p:txBody>
          <a:bodyPr/>
          <a:lstStyle/>
          <a:p>
            <a:fld id="{69E403E3-116D-4D3F-B9B7-6AD1877FDD1E}" type="slidenum">
              <a:rPr lang="en-IN" smtClean="0"/>
              <a:t>‹#›</a:t>
            </a:fld>
            <a:endParaRPr lang="en-IN"/>
          </a:p>
        </p:txBody>
      </p:sp>
    </p:spTree>
    <p:extLst>
      <p:ext uri="{BB962C8B-B14F-4D97-AF65-F5344CB8AC3E}">
        <p14:creationId xmlns:p14="http://schemas.microsoft.com/office/powerpoint/2010/main" val="2894944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DA14F-0FCA-311D-836B-DA4DC15E30C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65AC76C-93B9-F8A5-1DE7-D4191C14FD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9C9917F-D62A-C634-95EC-385E7C1EAF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6D7103C-D785-2440-7C51-387E671DCA0E}"/>
              </a:ext>
            </a:extLst>
          </p:cNvPr>
          <p:cNvSpPr>
            <a:spLocks noGrp="1"/>
          </p:cNvSpPr>
          <p:nvPr>
            <p:ph type="dt" sz="half" idx="10"/>
          </p:nvPr>
        </p:nvSpPr>
        <p:spPr/>
        <p:txBody>
          <a:bodyPr/>
          <a:lstStyle/>
          <a:p>
            <a:fld id="{7CBCABAB-951A-451A-B51A-A13B87A1CA52}" type="datetimeFigureOut">
              <a:rPr lang="en-IN" smtClean="0"/>
              <a:t>05-10-2023</a:t>
            </a:fld>
            <a:endParaRPr lang="en-IN"/>
          </a:p>
        </p:txBody>
      </p:sp>
      <p:sp>
        <p:nvSpPr>
          <p:cNvPr id="6" name="Footer Placeholder 5">
            <a:extLst>
              <a:ext uri="{FF2B5EF4-FFF2-40B4-BE49-F238E27FC236}">
                <a16:creationId xmlns:a16="http://schemas.microsoft.com/office/drawing/2014/main" id="{5DFD7864-307E-DC15-4A3F-9D39BBD02F3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A8299F4-C7F4-2512-64C2-FF7116F81216}"/>
              </a:ext>
            </a:extLst>
          </p:cNvPr>
          <p:cNvSpPr>
            <a:spLocks noGrp="1"/>
          </p:cNvSpPr>
          <p:nvPr>
            <p:ph type="sldNum" sz="quarter" idx="12"/>
          </p:nvPr>
        </p:nvSpPr>
        <p:spPr/>
        <p:txBody>
          <a:bodyPr/>
          <a:lstStyle/>
          <a:p>
            <a:fld id="{69E403E3-116D-4D3F-B9B7-6AD1877FDD1E}" type="slidenum">
              <a:rPr lang="en-IN" smtClean="0"/>
              <a:t>‹#›</a:t>
            </a:fld>
            <a:endParaRPr lang="en-IN"/>
          </a:p>
        </p:txBody>
      </p:sp>
    </p:spTree>
    <p:extLst>
      <p:ext uri="{BB962C8B-B14F-4D97-AF65-F5344CB8AC3E}">
        <p14:creationId xmlns:p14="http://schemas.microsoft.com/office/powerpoint/2010/main" val="2058336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FEB6A-6E80-9663-23A3-2B6A795BB2E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6860B70-54EB-87DD-50EC-025E48B40B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7C2F35-3D68-5D9B-DD18-10E3A0B98D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AD1CC18-1C5C-FB64-E46D-8FDE78CA0D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BBE144C-AD65-096B-9F3C-3DE7A027AD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A94B629-4B2B-1C7A-A49F-025330766466}"/>
              </a:ext>
            </a:extLst>
          </p:cNvPr>
          <p:cNvSpPr>
            <a:spLocks noGrp="1"/>
          </p:cNvSpPr>
          <p:nvPr>
            <p:ph type="dt" sz="half" idx="10"/>
          </p:nvPr>
        </p:nvSpPr>
        <p:spPr/>
        <p:txBody>
          <a:bodyPr/>
          <a:lstStyle/>
          <a:p>
            <a:fld id="{7CBCABAB-951A-451A-B51A-A13B87A1CA52}" type="datetimeFigureOut">
              <a:rPr lang="en-IN" smtClean="0"/>
              <a:t>05-10-2023</a:t>
            </a:fld>
            <a:endParaRPr lang="en-IN"/>
          </a:p>
        </p:txBody>
      </p:sp>
      <p:sp>
        <p:nvSpPr>
          <p:cNvPr id="8" name="Footer Placeholder 7">
            <a:extLst>
              <a:ext uri="{FF2B5EF4-FFF2-40B4-BE49-F238E27FC236}">
                <a16:creationId xmlns:a16="http://schemas.microsoft.com/office/drawing/2014/main" id="{37875CB5-8489-1F11-D102-20760876604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809CC38-E057-5275-EA17-99A0C29F9120}"/>
              </a:ext>
            </a:extLst>
          </p:cNvPr>
          <p:cNvSpPr>
            <a:spLocks noGrp="1"/>
          </p:cNvSpPr>
          <p:nvPr>
            <p:ph type="sldNum" sz="quarter" idx="12"/>
          </p:nvPr>
        </p:nvSpPr>
        <p:spPr/>
        <p:txBody>
          <a:bodyPr/>
          <a:lstStyle/>
          <a:p>
            <a:fld id="{69E403E3-116D-4D3F-B9B7-6AD1877FDD1E}" type="slidenum">
              <a:rPr lang="en-IN" smtClean="0"/>
              <a:t>‹#›</a:t>
            </a:fld>
            <a:endParaRPr lang="en-IN"/>
          </a:p>
        </p:txBody>
      </p:sp>
    </p:spTree>
    <p:extLst>
      <p:ext uri="{BB962C8B-B14F-4D97-AF65-F5344CB8AC3E}">
        <p14:creationId xmlns:p14="http://schemas.microsoft.com/office/powerpoint/2010/main" val="3726283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EBCE3-8EBA-231C-4EE1-6DE973B554D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C5A93A2-4F8B-9550-A7A3-A25708BED267}"/>
              </a:ext>
            </a:extLst>
          </p:cNvPr>
          <p:cNvSpPr>
            <a:spLocks noGrp="1"/>
          </p:cNvSpPr>
          <p:nvPr>
            <p:ph type="dt" sz="half" idx="10"/>
          </p:nvPr>
        </p:nvSpPr>
        <p:spPr/>
        <p:txBody>
          <a:bodyPr/>
          <a:lstStyle/>
          <a:p>
            <a:fld id="{7CBCABAB-951A-451A-B51A-A13B87A1CA52}" type="datetimeFigureOut">
              <a:rPr lang="en-IN" smtClean="0"/>
              <a:t>05-10-2023</a:t>
            </a:fld>
            <a:endParaRPr lang="en-IN"/>
          </a:p>
        </p:txBody>
      </p:sp>
      <p:sp>
        <p:nvSpPr>
          <p:cNvPr id="4" name="Footer Placeholder 3">
            <a:extLst>
              <a:ext uri="{FF2B5EF4-FFF2-40B4-BE49-F238E27FC236}">
                <a16:creationId xmlns:a16="http://schemas.microsoft.com/office/drawing/2014/main" id="{056C7D27-BFF2-13F6-E900-BBE9DD74BF3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95510E5-827E-5E96-7DC6-6C40C003D035}"/>
              </a:ext>
            </a:extLst>
          </p:cNvPr>
          <p:cNvSpPr>
            <a:spLocks noGrp="1"/>
          </p:cNvSpPr>
          <p:nvPr>
            <p:ph type="sldNum" sz="quarter" idx="12"/>
          </p:nvPr>
        </p:nvSpPr>
        <p:spPr/>
        <p:txBody>
          <a:bodyPr/>
          <a:lstStyle/>
          <a:p>
            <a:fld id="{69E403E3-116D-4D3F-B9B7-6AD1877FDD1E}" type="slidenum">
              <a:rPr lang="en-IN" smtClean="0"/>
              <a:t>‹#›</a:t>
            </a:fld>
            <a:endParaRPr lang="en-IN"/>
          </a:p>
        </p:txBody>
      </p:sp>
    </p:spTree>
    <p:extLst>
      <p:ext uri="{BB962C8B-B14F-4D97-AF65-F5344CB8AC3E}">
        <p14:creationId xmlns:p14="http://schemas.microsoft.com/office/powerpoint/2010/main" val="688584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4CA62-C5E2-3891-FD3E-4A8BBB84EEA7}"/>
              </a:ext>
            </a:extLst>
          </p:cNvPr>
          <p:cNvSpPr>
            <a:spLocks noGrp="1"/>
          </p:cNvSpPr>
          <p:nvPr>
            <p:ph type="dt" sz="half" idx="10"/>
          </p:nvPr>
        </p:nvSpPr>
        <p:spPr/>
        <p:txBody>
          <a:bodyPr/>
          <a:lstStyle/>
          <a:p>
            <a:fld id="{7CBCABAB-951A-451A-B51A-A13B87A1CA52}" type="datetimeFigureOut">
              <a:rPr lang="en-IN" smtClean="0"/>
              <a:t>05-10-2023</a:t>
            </a:fld>
            <a:endParaRPr lang="en-IN"/>
          </a:p>
        </p:txBody>
      </p:sp>
      <p:sp>
        <p:nvSpPr>
          <p:cNvPr id="3" name="Footer Placeholder 2">
            <a:extLst>
              <a:ext uri="{FF2B5EF4-FFF2-40B4-BE49-F238E27FC236}">
                <a16:creationId xmlns:a16="http://schemas.microsoft.com/office/drawing/2014/main" id="{455C56AD-A715-FF76-C0F1-B8085124DAA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F496B64-D139-33E3-BCB8-AD80595BFB71}"/>
              </a:ext>
            </a:extLst>
          </p:cNvPr>
          <p:cNvSpPr>
            <a:spLocks noGrp="1"/>
          </p:cNvSpPr>
          <p:nvPr>
            <p:ph type="sldNum" sz="quarter" idx="12"/>
          </p:nvPr>
        </p:nvSpPr>
        <p:spPr/>
        <p:txBody>
          <a:bodyPr/>
          <a:lstStyle/>
          <a:p>
            <a:fld id="{69E403E3-116D-4D3F-B9B7-6AD1877FDD1E}" type="slidenum">
              <a:rPr lang="en-IN" smtClean="0"/>
              <a:t>‹#›</a:t>
            </a:fld>
            <a:endParaRPr lang="en-IN"/>
          </a:p>
        </p:txBody>
      </p:sp>
    </p:spTree>
    <p:extLst>
      <p:ext uri="{BB962C8B-B14F-4D97-AF65-F5344CB8AC3E}">
        <p14:creationId xmlns:p14="http://schemas.microsoft.com/office/powerpoint/2010/main" val="812601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F0E51-AAAE-EEB3-C934-05570F4562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EE73590-6AEC-7141-8A98-D0E18DD8EB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0434759-5F5B-7126-6F67-9FE403CA9B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4DCD9C-7DEA-BC09-EFED-1387BC16337A}"/>
              </a:ext>
            </a:extLst>
          </p:cNvPr>
          <p:cNvSpPr>
            <a:spLocks noGrp="1"/>
          </p:cNvSpPr>
          <p:nvPr>
            <p:ph type="dt" sz="half" idx="10"/>
          </p:nvPr>
        </p:nvSpPr>
        <p:spPr/>
        <p:txBody>
          <a:bodyPr/>
          <a:lstStyle/>
          <a:p>
            <a:fld id="{7CBCABAB-951A-451A-B51A-A13B87A1CA52}" type="datetimeFigureOut">
              <a:rPr lang="en-IN" smtClean="0"/>
              <a:t>05-10-2023</a:t>
            </a:fld>
            <a:endParaRPr lang="en-IN"/>
          </a:p>
        </p:txBody>
      </p:sp>
      <p:sp>
        <p:nvSpPr>
          <p:cNvPr id="6" name="Footer Placeholder 5">
            <a:extLst>
              <a:ext uri="{FF2B5EF4-FFF2-40B4-BE49-F238E27FC236}">
                <a16:creationId xmlns:a16="http://schemas.microsoft.com/office/drawing/2014/main" id="{CDCEFB3C-EECE-06A0-4BB9-C679AF53B82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FA575DB-2E84-7819-3251-E0D300D97239}"/>
              </a:ext>
            </a:extLst>
          </p:cNvPr>
          <p:cNvSpPr>
            <a:spLocks noGrp="1"/>
          </p:cNvSpPr>
          <p:nvPr>
            <p:ph type="sldNum" sz="quarter" idx="12"/>
          </p:nvPr>
        </p:nvSpPr>
        <p:spPr/>
        <p:txBody>
          <a:bodyPr/>
          <a:lstStyle/>
          <a:p>
            <a:fld id="{69E403E3-116D-4D3F-B9B7-6AD1877FDD1E}" type="slidenum">
              <a:rPr lang="en-IN" smtClean="0"/>
              <a:t>‹#›</a:t>
            </a:fld>
            <a:endParaRPr lang="en-IN"/>
          </a:p>
        </p:txBody>
      </p:sp>
    </p:spTree>
    <p:extLst>
      <p:ext uri="{BB962C8B-B14F-4D97-AF65-F5344CB8AC3E}">
        <p14:creationId xmlns:p14="http://schemas.microsoft.com/office/powerpoint/2010/main" val="1957287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2249C-068E-54FD-DFAE-A11A2EA181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E327CB1-9141-A353-B67E-1B0832A4D5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FE498F4-5204-D75B-A28A-FB1224AB02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933F5D-98C9-CA94-3769-25E7AB45707F}"/>
              </a:ext>
            </a:extLst>
          </p:cNvPr>
          <p:cNvSpPr>
            <a:spLocks noGrp="1"/>
          </p:cNvSpPr>
          <p:nvPr>
            <p:ph type="dt" sz="half" idx="10"/>
          </p:nvPr>
        </p:nvSpPr>
        <p:spPr/>
        <p:txBody>
          <a:bodyPr/>
          <a:lstStyle/>
          <a:p>
            <a:fld id="{7CBCABAB-951A-451A-B51A-A13B87A1CA52}" type="datetimeFigureOut">
              <a:rPr lang="en-IN" smtClean="0"/>
              <a:t>05-10-2023</a:t>
            </a:fld>
            <a:endParaRPr lang="en-IN"/>
          </a:p>
        </p:txBody>
      </p:sp>
      <p:sp>
        <p:nvSpPr>
          <p:cNvPr id="6" name="Footer Placeholder 5">
            <a:extLst>
              <a:ext uri="{FF2B5EF4-FFF2-40B4-BE49-F238E27FC236}">
                <a16:creationId xmlns:a16="http://schemas.microsoft.com/office/drawing/2014/main" id="{B27386A4-85C7-43E5-C436-CEE363099F7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3E3BE9C-4048-109E-10DF-A33FB5A38532}"/>
              </a:ext>
            </a:extLst>
          </p:cNvPr>
          <p:cNvSpPr>
            <a:spLocks noGrp="1"/>
          </p:cNvSpPr>
          <p:nvPr>
            <p:ph type="sldNum" sz="quarter" idx="12"/>
          </p:nvPr>
        </p:nvSpPr>
        <p:spPr/>
        <p:txBody>
          <a:bodyPr/>
          <a:lstStyle/>
          <a:p>
            <a:fld id="{69E403E3-116D-4D3F-B9B7-6AD1877FDD1E}" type="slidenum">
              <a:rPr lang="en-IN" smtClean="0"/>
              <a:t>‹#›</a:t>
            </a:fld>
            <a:endParaRPr lang="en-IN"/>
          </a:p>
        </p:txBody>
      </p:sp>
    </p:spTree>
    <p:extLst>
      <p:ext uri="{BB962C8B-B14F-4D97-AF65-F5344CB8AC3E}">
        <p14:creationId xmlns:p14="http://schemas.microsoft.com/office/powerpoint/2010/main" val="1451788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E0237D-7FD9-7AE3-6E83-C074EBCB2C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2BFF0D6-7440-3A23-DD6D-5400AE1CAE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D51DCFF-5715-4F4D-05D7-175084DB16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BCABAB-951A-451A-B51A-A13B87A1CA52}" type="datetimeFigureOut">
              <a:rPr lang="en-IN" smtClean="0"/>
              <a:t>05-10-2023</a:t>
            </a:fld>
            <a:endParaRPr lang="en-IN"/>
          </a:p>
        </p:txBody>
      </p:sp>
      <p:sp>
        <p:nvSpPr>
          <p:cNvPr id="5" name="Footer Placeholder 4">
            <a:extLst>
              <a:ext uri="{FF2B5EF4-FFF2-40B4-BE49-F238E27FC236}">
                <a16:creationId xmlns:a16="http://schemas.microsoft.com/office/drawing/2014/main" id="{F185CD7B-34CF-2B19-FB02-6D011EBB39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716C847-BF0F-128F-7DC7-CC32B3FD8B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E403E3-116D-4D3F-B9B7-6AD1877FDD1E}" type="slidenum">
              <a:rPr lang="en-IN" smtClean="0"/>
              <a:t>‹#›</a:t>
            </a:fld>
            <a:endParaRPr lang="en-IN"/>
          </a:p>
        </p:txBody>
      </p:sp>
    </p:spTree>
    <p:extLst>
      <p:ext uri="{BB962C8B-B14F-4D97-AF65-F5344CB8AC3E}">
        <p14:creationId xmlns:p14="http://schemas.microsoft.com/office/powerpoint/2010/main" val="37014797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7.png"/><Relationship Id="rId2" Type="http://schemas.openxmlformats.org/officeDocument/2006/relationships/diagramData" Target="../diagrams/data6.xml"/><Relationship Id="rId1" Type="http://schemas.openxmlformats.org/officeDocument/2006/relationships/slideLayout" Target="../slideLayouts/slideLayout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2.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diagramLayout" Target="../diagrams/layout8.xml"/><Relationship Id="rId7" Type="http://schemas.openxmlformats.org/officeDocument/2006/relationships/diagramData" Target="../diagrams/data9.xml"/><Relationship Id="rId2" Type="http://schemas.openxmlformats.org/officeDocument/2006/relationships/diagramData" Target="../diagrams/data8.xml"/><Relationship Id="rId1" Type="http://schemas.openxmlformats.org/officeDocument/2006/relationships/slideLayout" Target="../slideLayouts/slideLayout4.xml"/><Relationship Id="rId6" Type="http://schemas.microsoft.com/office/2007/relationships/diagramDrawing" Target="../diagrams/drawing8.xml"/><Relationship Id="rId11" Type="http://schemas.microsoft.com/office/2007/relationships/diagramDrawing" Target="../diagrams/drawing9.xml"/><Relationship Id="rId5" Type="http://schemas.openxmlformats.org/officeDocument/2006/relationships/diagramColors" Target="../diagrams/colors8.xml"/><Relationship Id="rId10" Type="http://schemas.openxmlformats.org/officeDocument/2006/relationships/diagramColors" Target="../diagrams/colors9.xml"/><Relationship Id="rId4" Type="http://schemas.openxmlformats.org/officeDocument/2006/relationships/diagramQuickStyle" Target="../diagrams/quickStyle8.xml"/><Relationship Id="rId9" Type="http://schemas.openxmlformats.org/officeDocument/2006/relationships/diagramQuickStyle" Target="../diagrams/quickStyle9.xml"/></Relationships>
</file>

<file path=ppt/slides/_rels/slide23.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diagramLayout" Target="../diagrams/layout10.xml"/><Relationship Id="rId7" Type="http://schemas.openxmlformats.org/officeDocument/2006/relationships/diagramData" Target="../diagrams/data11.xml"/><Relationship Id="rId2" Type="http://schemas.openxmlformats.org/officeDocument/2006/relationships/diagramData" Target="../diagrams/data10.xml"/><Relationship Id="rId1" Type="http://schemas.openxmlformats.org/officeDocument/2006/relationships/slideLayout" Target="../slideLayouts/slideLayout4.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s>
</file>

<file path=ppt/slides/_rels/slide24.xml.rels><?xml version="1.0" encoding="UTF-8" standalone="yes"?>
<Relationships xmlns="http://schemas.openxmlformats.org/package/2006/relationships"><Relationship Id="rId8" Type="http://schemas.openxmlformats.org/officeDocument/2006/relationships/diagramLayout" Target="../diagrams/layout13.xml"/><Relationship Id="rId3" Type="http://schemas.openxmlformats.org/officeDocument/2006/relationships/diagramLayout" Target="../diagrams/layout12.xml"/><Relationship Id="rId7" Type="http://schemas.openxmlformats.org/officeDocument/2006/relationships/diagramData" Target="../diagrams/data13.xml"/><Relationship Id="rId2" Type="http://schemas.openxmlformats.org/officeDocument/2006/relationships/diagramData" Target="../diagrams/data12.xml"/><Relationship Id="rId1" Type="http://schemas.openxmlformats.org/officeDocument/2006/relationships/slideLayout" Target="../slideLayouts/slideLayout4.xml"/><Relationship Id="rId6" Type="http://schemas.microsoft.com/office/2007/relationships/diagramDrawing" Target="../diagrams/drawing12.xml"/><Relationship Id="rId11" Type="http://schemas.microsoft.com/office/2007/relationships/diagramDrawing" Target="../diagrams/drawing13.xml"/><Relationship Id="rId5" Type="http://schemas.openxmlformats.org/officeDocument/2006/relationships/diagramColors" Target="../diagrams/colors12.xml"/><Relationship Id="rId10" Type="http://schemas.openxmlformats.org/officeDocument/2006/relationships/diagramColors" Target="../diagrams/colors13.xml"/><Relationship Id="rId4" Type="http://schemas.openxmlformats.org/officeDocument/2006/relationships/diagramQuickStyle" Target="../diagrams/quickStyle12.xml"/><Relationship Id="rId9" Type="http://schemas.openxmlformats.org/officeDocument/2006/relationships/diagramQuickStyle" Target="../diagrams/quickStyle13.xml"/></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15.xml"/><Relationship Id="rId3" Type="http://schemas.openxmlformats.org/officeDocument/2006/relationships/diagramLayout" Target="../diagrams/layout14.xml"/><Relationship Id="rId7" Type="http://schemas.openxmlformats.org/officeDocument/2006/relationships/diagramData" Target="../diagrams/data15.xml"/><Relationship Id="rId2" Type="http://schemas.openxmlformats.org/officeDocument/2006/relationships/diagramData" Target="../diagrams/data14.xml"/><Relationship Id="rId1" Type="http://schemas.openxmlformats.org/officeDocument/2006/relationships/slideLayout" Target="../slideLayouts/slideLayout4.xml"/><Relationship Id="rId6" Type="http://schemas.microsoft.com/office/2007/relationships/diagramDrawing" Target="../diagrams/drawing14.xml"/><Relationship Id="rId11" Type="http://schemas.microsoft.com/office/2007/relationships/diagramDrawing" Target="../diagrams/drawing15.xml"/><Relationship Id="rId5" Type="http://schemas.openxmlformats.org/officeDocument/2006/relationships/diagramColors" Target="../diagrams/colors14.xml"/><Relationship Id="rId10" Type="http://schemas.openxmlformats.org/officeDocument/2006/relationships/diagramColors" Target="../diagrams/colors15.xml"/><Relationship Id="rId4" Type="http://schemas.openxmlformats.org/officeDocument/2006/relationships/diagramQuickStyle" Target="../diagrams/quickStyle14.xml"/><Relationship Id="rId9" Type="http://schemas.openxmlformats.org/officeDocument/2006/relationships/diagramQuickStyle" Target="../diagrams/quickStyle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6.xml"/><Relationship Id="rId7" Type="http://schemas.openxmlformats.org/officeDocument/2006/relationships/image" Target="../media/image17.png"/><Relationship Id="rId2" Type="http://schemas.openxmlformats.org/officeDocument/2006/relationships/diagramData" Target="../diagrams/data16.xml"/><Relationship Id="rId1" Type="http://schemas.openxmlformats.org/officeDocument/2006/relationships/slideLayout" Target="../slideLayouts/slideLayout3.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7.xml"/><Relationship Id="rId7" Type="http://schemas.openxmlformats.org/officeDocument/2006/relationships/image" Target="../media/image30.png"/><Relationship Id="rId2" Type="http://schemas.openxmlformats.org/officeDocument/2006/relationships/diagramData" Target="../diagrams/data17.xml"/><Relationship Id="rId1" Type="http://schemas.openxmlformats.org/officeDocument/2006/relationships/slideLayout" Target="../slideLayouts/slideLayout3.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8" Type="http://schemas.openxmlformats.org/officeDocument/2006/relationships/diagramLayout" Target="../diagrams/layout19.xml"/><Relationship Id="rId3" Type="http://schemas.openxmlformats.org/officeDocument/2006/relationships/diagramLayout" Target="../diagrams/layout18.xml"/><Relationship Id="rId7" Type="http://schemas.openxmlformats.org/officeDocument/2006/relationships/diagramData" Target="../diagrams/data19.xml"/><Relationship Id="rId2" Type="http://schemas.openxmlformats.org/officeDocument/2006/relationships/diagramData" Target="../diagrams/data18.xml"/><Relationship Id="rId1" Type="http://schemas.openxmlformats.org/officeDocument/2006/relationships/slideLayout" Target="../slideLayouts/slideLayout6.xml"/><Relationship Id="rId6" Type="http://schemas.microsoft.com/office/2007/relationships/diagramDrawing" Target="../diagrams/drawing18.xml"/><Relationship Id="rId11" Type="http://schemas.microsoft.com/office/2007/relationships/diagramDrawing" Target="../diagrams/drawing19.xml"/><Relationship Id="rId5" Type="http://schemas.openxmlformats.org/officeDocument/2006/relationships/diagramColors" Target="../diagrams/colors18.xml"/><Relationship Id="rId10" Type="http://schemas.openxmlformats.org/officeDocument/2006/relationships/diagramColors" Target="../diagrams/colors19.xml"/><Relationship Id="rId4" Type="http://schemas.openxmlformats.org/officeDocument/2006/relationships/diagramQuickStyle" Target="../diagrams/quickStyle18.xml"/><Relationship Id="rId9" Type="http://schemas.openxmlformats.org/officeDocument/2006/relationships/diagramQuickStyle" Target="../diagrams/quickStyle19.xml"/></Relationships>
</file>

<file path=ppt/slides/_rels/slide46.xml.rels><?xml version="1.0" encoding="UTF-8" standalone="yes"?>
<Relationships xmlns="http://schemas.openxmlformats.org/package/2006/relationships"><Relationship Id="rId8" Type="http://schemas.openxmlformats.org/officeDocument/2006/relationships/diagramLayout" Target="../diagrams/layout21.xml"/><Relationship Id="rId13" Type="http://schemas.openxmlformats.org/officeDocument/2006/relationships/diagramLayout" Target="../diagrams/layout22.xml"/><Relationship Id="rId3" Type="http://schemas.openxmlformats.org/officeDocument/2006/relationships/diagramLayout" Target="../diagrams/layout20.xml"/><Relationship Id="rId7" Type="http://schemas.openxmlformats.org/officeDocument/2006/relationships/diagramData" Target="../diagrams/data21.xml"/><Relationship Id="rId12" Type="http://schemas.openxmlformats.org/officeDocument/2006/relationships/diagramData" Target="../diagrams/data22.xml"/><Relationship Id="rId2" Type="http://schemas.openxmlformats.org/officeDocument/2006/relationships/diagramData" Target="../diagrams/data20.xml"/><Relationship Id="rId16" Type="http://schemas.microsoft.com/office/2007/relationships/diagramDrawing" Target="../diagrams/drawing22.xml"/><Relationship Id="rId1" Type="http://schemas.openxmlformats.org/officeDocument/2006/relationships/slideLayout" Target="../slideLayouts/slideLayout4.xml"/><Relationship Id="rId6" Type="http://schemas.microsoft.com/office/2007/relationships/diagramDrawing" Target="../diagrams/drawing20.xml"/><Relationship Id="rId11" Type="http://schemas.microsoft.com/office/2007/relationships/diagramDrawing" Target="../diagrams/drawing21.xml"/><Relationship Id="rId5" Type="http://schemas.openxmlformats.org/officeDocument/2006/relationships/diagramColors" Target="../diagrams/colors20.xml"/><Relationship Id="rId15" Type="http://schemas.openxmlformats.org/officeDocument/2006/relationships/diagramColors" Target="../diagrams/colors22.xml"/><Relationship Id="rId10" Type="http://schemas.openxmlformats.org/officeDocument/2006/relationships/diagramColors" Target="../diagrams/colors21.xml"/><Relationship Id="rId4" Type="http://schemas.openxmlformats.org/officeDocument/2006/relationships/diagramQuickStyle" Target="../diagrams/quickStyle20.xml"/><Relationship Id="rId9" Type="http://schemas.openxmlformats.org/officeDocument/2006/relationships/diagramQuickStyle" Target="../diagrams/quickStyle21.xml"/><Relationship Id="rId14" Type="http://schemas.openxmlformats.org/officeDocument/2006/relationships/diagramQuickStyle" Target="../diagrams/quickStyle22.xml"/></Relationships>
</file>

<file path=ppt/slides/_rels/slide47.xml.rels><?xml version="1.0" encoding="UTF-8" standalone="yes"?>
<Relationships xmlns="http://schemas.openxmlformats.org/package/2006/relationships"><Relationship Id="rId8" Type="http://schemas.openxmlformats.org/officeDocument/2006/relationships/diagramLayout" Target="../diagrams/layout24.xml"/><Relationship Id="rId13" Type="http://schemas.openxmlformats.org/officeDocument/2006/relationships/diagramLayout" Target="../diagrams/layout25.xml"/><Relationship Id="rId3" Type="http://schemas.openxmlformats.org/officeDocument/2006/relationships/diagramLayout" Target="../diagrams/layout23.xml"/><Relationship Id="rId7" Type="http://schemas.openxmlformats.org/officeDocument/2006/relationships/diagramData" Target="../diagrams/data24.xml"/><Relationship Id="rId12" Type="http://schemas.openxmlformats.org/officeDocument/2006/relationships/diagramData" Target="../diagrams/data25.xml"/><Relationship Id="rId2" Type="http://schemas.openxmlformats.org/officeDocument/2006/relationships/diagramData" Target="../diagrams/data23.xml"/><Relationship Id="rId16" Type="http://schemas.microsoft.com/office/2007/relationships/diagramDrawing" Target="../diagrams/drawing25.xml"/><Relationship Id="rId1" Type="http://schemas.openxmlformats.org/officeDocument/2006/relationships/slideLayout" Target="../slideLayouts/slideLayout4.xml"/><Relationship Id="rId6" Type="http://schemas.microsoft.com/office/2007/relationships/diagramDrawing" Target="../diagrams/drawing23.xml"/><Relationship Id="rId11" Type="http://schemas.microsoft.com/office/2007/relationships/diagramDrawing" Target="../diagrams/drawing24.xml"/><Relationship Id="rId5" Type="http://schemas.openxmlformats.org/officeDocument/2006/relationships/diagramColors" Target="../diagrams/colors23.xml"/><Relationship Id="rId15" Type="http://schemas.openxmlformats.org/officeDocument/2006/relationships/diagramColors" Target="../diagrams/colors25.xml"/><Relationship Id="rId10" Type="http://schemas.openxmlformats.org/officeDocument/2006/relationships/diagramColors" Target="../diagrams/colors24.xml"/><Relationship Id="rId4" Type="http://schemas.openxmlformats.org/officeDocument/2006/relationships/diagramQuickStyle" Target="../diagrams/quickStyle23.xml"/><Relationship Id="rId9" Type="http://schemas.openxmlformats.org/officeDocument/2006/relationships/diagramQuickStyle" Target="../diagrams/quickStyle24.xml"/><Relationship Id="rId14" Type="http://schemas.openxmlformats.org/officeDocument/2006/relationships/diagramQuickStyle" Target="../diagrams/quickStyle25.xml"/></Relationships>
</file>

<file path=ppt/slides/_rels/slide48.xml.rels><?xml version="1.0" encoding="UTF-8" standalone="yes"?>
<Relationships xmlns="http://schemas.openxmlformats.org/package/2006/relationships"><Relationship Id="rId8" Type="http://schemas.openxmlformats.org/officeDocument/2006/relationships/diagramLayout" Target="../diagrams/layout27.xml"/><Relationship Id="rId13" Type="http://schemas.openxmlformats.org/officeDocument/2006/relationships/diagramLayout" Target="../diagrams/layout28.xml"/><Relationship Id="rId3" Type="http://schemas.openxmlformats.org/officeDocument/2006/relationships/diagramLayout" Target="../diagrams/layout26.xml"/><Relationship Id="rId7" Type="http://schemas.openxmlformats.org/officeDocument/2006/relationships/diagramData" Target="../diagrams/data27.xml"/><Relationship Id="rId12" Type="http://schemas.openxmlformats.org/officeDocument/2006/relationships/diagramData" Target="../diagrams/data28.xml"/><Relationship Id="rId2" Type="http://schemas.openxmlformats.org/officeDocument/2006/relationships/diagramData" Target="../diagrams/data26.xml"/><Relationship Id="rId16" Type="http://schemas.microsoft.com/office/2007/relationships/diagramDrawing" Target="../diagrams/drawing28.xml"/><Relationship Id="rId1" Type="http://schemas.openxmlformats.org/officeDocument/2006/relationships/slideLayout" Target="../slideLayouts/slideLayout4.xml"/><Relationship Id="rId6" Type="http://schemas.microsoft.com/office/2007/relationships/diagramDrawing" Target="../diagrams/drawing26.xml"/><Relationship Id="rId11" Type="http://schemas.microsoft.com/office/2007/relationships/diagramDrawing" Target="../diagrams/drawing27.xml"/><Relationship Id="rId5" Type="http://schemas.openxmlformats.org/officeDocument/2006/relationships/diagramColors" Target="../diagrams/colors26.xml"/><Relationship Id="rId15" Type="http://schemas.openxmlformats.org/officeDocument/2006/relationships/diagramColors" Target="../diagrams/colors28.xml"/><Relationship Id="rId10" Type="http://schemas.openxmlformats.org/officeDocument/2006/relationships/diagramColors" Target="../diagrams/colors27.xml"/><Relationship Id="rId4" Type="http://schemas.openxmlformats.org/officeDocument/2006/relationships/diagramQuickStyle" Target="../diagrams/quickStyle26.xml"/><Relationship Id="rId9" Type="http://schemas.openxmlformats.org/officeDocument/2006/relationships/diagramQuickStyle" Target="../diagrams/quickStyle27.xml"/><Relationship Id="rId14" Type="http://schemas.openxmlformats.org/officeDocument/2006/relationships/diagramQuickStyle" Target="../diagrams/quickStyle2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5.png"/><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6.png"/><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17035-9F99-4F2A-8A84-DCDB448D3210}"/>
              </a:ext>
            </a:extLst>
          </p:cNvPr>
          <p:cNvSpPr>
            <a:spLocks noGrp="1"/>
          </p:cNvSpPr>
          <p:nvPr>
            <p:ph type="ctrTitle"/>
          </p:nvPr>
        </p:nvSpPr>
        <p:spPr>
          <a:xfrm>
            <a:off x="0" y="1122363"/>
            <a:ext cx="8903368" cy="3305258"/>
          </a:xfrm>
        </p:spPr>
        <p:txBody>
          <a:bodyPr/>
          <a:lstStyle/>
          <a:p>
            <a:r>
              <a:rPr lang="en-IN" b="1" dirty="0">
                <a:solidFill>
                  <a:srgbClr val="C00000"/>
                </a:solidFill>
                <a:effectLst>
                  <a:outerShdw blurRad="38100" dist="38100" dir="2700000" algn="tl">
                    <a:srgbClr val="000000">
                      <a:alpha val="43137"/>
                    </a:srgbClr>
                  </a:outerShdw>
                </a:effectLst>
                <a:latin typeface="Arial Black" panose="020B0A04020102020204" pitchFamily="34" charset="0"/>
              </a:rPr>
              <a:t>Microsoft Power BI</a:t>
            </a:r>
            <a:br>
              <a:rPr lang="en-IN" b="1" dirty="0">
                <a:solidFill>
                  <a:srgbClr val="C00000"/>
                </a:solidFill>
                <a:effectLst>
                  <a:outerShdw blurRad="38100" dist="38100" dir="2700000" algn="tl">
                    <a:srgbClr val="000000">
                      <a:alpha val="43137"/>
                    </a:srgbClr>
                  </a:outerShdw>
                </a:effectLst>
                <a:latin typeface="Arial Black" panose="020B0A04020102020204" pitchFamily="34" charset="0"/>
              </a:rPr>
            </a:br>
            <a:r>
              <a:rPr lang="en-IN" sz="2000" b="1" dirty="0">
                <a:solidFill>
                  <a:srgbClr val="C00000"/>
                </a:solidFill>
                <a:effectLst>
                  <a:outerShdw blurRad="38100" dist="38100" dir="2700000" algn="tl">
                    <a:srgbClr val="000000">
                      <a:alpha val="43137"/>
                    </a:srgbClr>
                  </a:outerShdw>
                </a:effectLst>
                <a:latin typeface="Arial Black" panose="020B0A04020102020204" pitchFamily="34" charset="0"/>
              </a:rPr>
              <a:t>Module 1 - Introduction to Power BI</a:t>
            </a:r>
            <a:endParaRPr lang="en-IN" b="1" dirty="0">
              <a:solidFill>
                <a:srgbClr val="C00000"/>
              </a:solidFill>
              <a:effectLst>
                <a:outerShdw blurRad="38100" dist="38100" dir="2700000" algn="tl">
                  <a:srgbClr val="000000">
                    <a:alpha val="43137"/>
                  </a:srgbClr>
                </a:outerShdw>
              </a:effectLst>
              <a:latin typeface="Arial Black" panose="020B0A04020102020204" pitchFamily="34" charset="0"/>
            </a:endParaRPr>
          </a:p>
        </p:txBody>
      </p:sp>
      <p:pic>
        <p:nvPicPr>
          <p:cNvPr id="13314" name="Picture 2">
            <a:extLst>
              <a:ext uri="{FF2B5EF4-FFF2-40B4-BE49-F238E27FC236}">
                <a16:creationId xmlns:a16="http://schemas.microsoft.com/office/drawing/2014/main" id="{2FF10C45-6BF5-93ED-417F-FDAAB1073A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3284" y="4299284"/>
            <a:ext cx="2558716" cy="2558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756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231B954-87B8-1312-DFB6-C370E0DB2DAD}"/>
              </a:ext>
            </a:extLst>
          </p:cNvPr>
          <p:cNvSpPr>
            <a:spLocks noGrp="1"/>
          </p:cNvSpPr>
          <p:nvPr>
            <p:ph type="body" sz="quarter" idx="3"/>
          </p:nvPr>
        </p:nvSpPr>
        <p:spPr>
          <a:xfrm>
            <a:off x="5915128" y="1"/>
            <a:ext cx="6276872" cy="914400"/>
          </a:xfrm>
        </p:spPr>
        <p:txBody>
          <a:bodyPr/>
          <a:lstStyle/>
          <a:p>
            <a:pPr marL="0" lvl="0" indent="0" algn="ctr" defTabSz="533400">
              <a:lnSpc>
                <a:spcPct val="90000"/>
              </a:lnSpc>
              <a:spcBef>
                <a:spcPct val="0"/>
              </a:spcBef>
              <a:spcAft>
                <a:spcPct val="35000"/>
              </a:spcAft>
              <a:buNone/>
            </a:pPr>
            <a:r>
              <a:rPr lang="en-IN" sz="2400" kern="1200" dirty="0">
                <a:latin typeface="Calibri" panose="020F0502020204030204"/>
                <a:ea typeface="+mn-ea"/>
                <a:cs typeface="+mn-cs"/>
              </a:rPr>
              <a:t>Decision Making/Prediction</a:t>
            </a:r>
          </a:p>
        </p:txBody>
      </p:sp>
      <p:sp>
        <p:nvSpPr>
          <p:cNvPr id="6" name="Content Placeholder 5">
            <a:extLst>
              <a:ext uri="{FF2B5EF4-FFF2-40B4-BE49-F238E27FC236}">
                <a16:creationId xmlns:a16="http://schemas.microsoft.com/office/drawing/2014/main" id="{990B110D-D7FA-3816-D574-CAAB3B610237}"/>
              </a:ext>
            </a:extLst>
          </p:cNvPr>
          <p:cNvSpPr>
            <a:spLocks noGrp="1"/>
          </p:cNvSpPr>
          <p:nvPr>
            <p:ph sz="quarter" idx="4"/>
          </p:nvPr>
        </p:nvSpPr>
        <p:spPr>
          <a:xfrm>
            <a:off x="6279687" y="2711115"/>
            <a:ext cx="5912313" cy="2580189"/>
          </a:xfrm>
        </p:spPr>
        <p:txBody>
          <a:bodyPr/>
          <a:lstStyle/>
          <a:p>
            <a:pPr marL="0" indent="0" algn="ctr">
              <a:buNone/>
            </a:pPr>
            <a:r>
              <a:rPr lang="en-GB" dirty="0"/>
              <a:t>The last stage is making business decisions and monitoring and predicting business trends based on the report developed</a:t>
            </a:r>
            <a:endParaRPr lang="en-IN" dirty="0"/>
          </a:p>
        </p:txBody>
      </p:sp>
      <p:graphicFrame>
        <p:nvGraphicFramePr>
          <p:cNvPr id="9" name="Diagram 8">
            <a:extLst>
              <a:ext uri="{FF2B5EF4-FFF2-40B4-BE49-F238E27FC236}">
                <a16:creationId xmlns:a16="http://schemas.microsoft.com/office/drawing/2014/main" id="{68BE3BE9-9E4D-E0AF-FB9F-3CBE82732D81}"/>
              </a:ext>
            </a:extLst>
          </p:cNvPr>
          <p:cNvGraphicFramePr/>
          <p:nvPr>
            <p:extLst>
              <p:ext uri="{D42A27DB-BD31-4B8C-83A1-F6EECF244321}">
                <p14:modId xmlns:p14="http://schemas.microsoft.com/office/powerpoint/2010/main" val="2266142367"/>
              </p:ext>
            </p:extLst>
          </p:nvPr>
        </p:nvGraphicFramePr>
        <p:xfrm>
          <a:off x="-172453" y="0"/>
          <a:ext cx="639679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2F6DAEC0-3C5A-1172-B246-6ED2B12419BC}"/>
              </a:ext>
            </a:extLst>
          </p:cNvPr>
          <p:cNvPicPr>
            <a:picLocks noChangeAspect="1"/>
          </p:cNvPicPr>
          <p:nvPr/>
        </p:nvPicPr>
        <p:blipFill rotWithShape="1">
          <a:blip r:embed="rId7"/>
          <a:srcRect l="32105" t="50000" r="59079" b="37544"/>
          <a:stretch/>
        </p:blipFill>
        <p:spPr>
          <a:xfrm>
            <a:off x="8373979" y="1385637"/>
            <a:ext cx="1074821" cy="854242"/>
          </a:xfrm>
          <a:prstGeom prst="rect">
            <a:avLst/>
          </a:prstGeom>
        </p:spPr>
      </p:pic>
    </p:spTree>
    <p:extLst>
      <p:ext uri="{BB962C8B-B14F-4D97-AF65-F5344CB8AC3E}">
        <p14:creationId xmlns:p14="http://schemas.microsoft.com/office/powerpoint/2010/main" val="2658498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4213D-F6B6-09DF-4A09-ECA94B861557}"/>
              </a:ext>
            </a:extLst>
          </p:cNvPr>
          <p:cNvSpPr>
            <a:spLocks noGrp="1"/>
          </p:cNvSpPr>
          <p:nvPr>
            <p:ph type="title"/>
          </p:nvPr>
        </p:nvSpPr>
        <p:spPr>
          <a:xfrm>
            <a:off x="0" y="2486526"/>
            <a:ext cx="12192000" cy="1507958"/>
          </a:xfrm>
        </p:spPr>
        <p:txBody>
          <a:bodyPr/>
          <a:lstStyle/>
          <a:p>
            <a:pPr algn="ctr"/>
            <a:r>
              <a:rPr lang="en-IN" sz="4800" b="1" dirty="0">
                <a:solidFill>
                  <a:srgbClr val="FF0000"/>
                </a:solidFill>
                <a:effectLst>
                  <a:outerShdw blurRad="38100" dist="38100" dir="2700000" algn="tl">
                    <a:srgbClr val="000000">
                      <a:alpha val="43137"/>
                    </a:srgbClr>
                  </a:outerShdw>
                </a:effectLst>
              </a:rPr>
              <a:t>BI Use Cases</a:t>
            </a:r>
          </a:p>
        </p:txBody>
      </p:sp>
    </p:spTree>
    <p:extLst>
      <p:ext uri="{BB962C8B-B14F-4D97-AF65-F5344CB8AC3E}">
        <p14:creationId xmlns:p14="http://schemas.microsoft.com/office/powerpoint/2010/main" val="2639570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EFD88-45A7-3D55-644B-FAFC7E68E241}"/>
              </a:ext>
            </a:extLst>
          </p:cNvPr>
          <p:cNvSpPr>
            <a:spLocks noGrp="1"/>
          </p:cNvSpPr>
          <p:nvPr>
            <p:ph type="title"/>
          </p:nvPr>
        </p:nvSpPr>
        <p:spPr>
          <a:xfrm>
            <a:off x="0" y="0"/>
            <a:ext cx="12192000" cy="1122947"/>
          </a:xfrm>
        </p:spPr>
        <p:txBody>
          <a:bodyPr/>
          <a:lstStyle/>
          <a:p>
            <a:r>
              <a:rPr lang="en-IN" sz="4800" b="1" dirty="0">
                <a:solidFill>
                  <a:srgbClr val="FF0000"/>
                </a:solidFill>
                <a:effectLst>
                  <a:outerShdw blurRad="38100" dist="38100" dir="2700000" algn="tl">
                    <a:srgbClr val="000000">
                      <a:alpha val="43137"/>
                    </a:srgbClr>
                  </a:outerShdw>
                </a:effectLst>
              </a:rPr>
              <a:t>BI</a:t>
            </a:r>
            <a:r>
              <a:rPr lang="en-IN" dirty="0"/>
              <a:t> </a:t>
            </a:r>
            <a:r>
              <a:rPr lang="en-IN" sz="4800" b="1" dirty="0">
                <a:solidFill>
                  <a:srgbClr val="FF0000"/>
                </a:solidFill>
                <a:effectLst>
                  <a:outerShdw blurRad="38100" dist="38100" dir="2700000" algn="tl">
                    <a:srgbClr val="000000">
                      <a:alpha val="43137"/>
                    </a:srgbClr>
                  </a:outerShdw>
                </a:effectLst>
              </a:rPr>
              <a:t>Is</a:t>
            </a:r>
            <a:r>
              <a:rPr lang="en-IN" dirty="0"/>
              <a:t> </a:t>
            </a:r>
            <a:r>
              <a:rPr lang="en-IN" sz="4800" b="1" dirty="0">
                <a:solidFill>
                  <a:srgbClr val="FF0000"/>
                </a:solidFill>
                <a:effectLst>
                  <a:outerShdw blurRad="38100" dist="38100" dir="2700000" algn="tl">
                    <a:srgbClr val="000000">
                      <a:alpha val="43137"/>
                    </a:srgbClr>
                  </a:outerShdw>
                </a:effectLst>
              </a:rPr>
              <a:t>everywhere!</a:t>
            </a:r>
          </a:p>
        </p:txBody>
      </p:sp>
      <p:pic>
        <p:nvPicPr>
          <p:cNvPr id="3074" name="Picture 2" descr="What is BI? Why is it Important for Businesses">
            <a:extLst>
              <a:ext uri="{FF2B5EF4-FFF2-40B4-BE49-F238E27FC236}">
                <a16:creationId xmlns:a16="http://schemas.microsoft.com/office/drawing/2014/main" id="{2865BD47-9FA8-FDF1-8152-5EC70B8C950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8772"/>
          <a:stretch/>
        </p:blipFill>
        <p:spPr bwMode="auto">
          <a:xfrm>
            <a:off x="1248857" y="1283368"/>
            <a:ext cx="10104943" cy="5398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44193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2303A-17D2-2B7D-5BCF-20F8AC96DCDF}"/>
              </a:ext>
            </a:extLst>
          </p:cNvPr>
          <p:cNvSpPr>
            <a:spLocks noGrp="1"/>
          </p:cNvSpPr>
          <p:nvPr>
            <p:ph type="title"/>
          </p:nvPr>
        </p:nvSpPr>
        <p:spPr>
          <a:xfrm>
            <a:off x="0" y="2310063"/>
            <a:ext cx="12192000" cy="1325563"/>
          </a:xfrm>
        </p:spPr>
        <p:txBody>
          <a:bodyPr/>
          <a:lstStyle/>
          <a:p>
            <a:pPr algn="ctr"/>
            <a:r>
              <a:rPr lang="en-IN" sz="4800" b="1" dirty="0">
                <a:solidFill>
                  <a:srgbClr val="FF0000"/>
                </a:solidFill>
                <a:effectLst>
                  <a:outerShdw blurRad="38100" dist="38100" dir="2700000" algn="tl">
                    <a:srgbClr val="000000">
                      <a:alpha val="43137"/>
                    </a:srgbClr>
                  </a:outerShdw>
                </a:effectLst>
              </a:rPr>
              <a:t>Data</a:t>
            </a:r>
            <a:r>
              <a:rPr lang="en-IN" dirty="0"/>
              <a:t> </a:t>
            </a:r>
            <a:r>
              <a:rPr lang="en-IN" sz="4800" b="1" dirty="0">
                <a:solidFill>
                  <a:srgbClr val="FF0000"/>
                </a:solidFill>
                <a:effectLst>
                  <a:outerShdw blurRad="38100" dist="38100" dir="2700000" algn="tl">
                    <a:srgbClr val="000000">
                      <a:alpha val="43137"/>
                    </a:srgbClr>
                  </a:outerShdw>
                </a:effectLst>
              </a:rPr>
              <a:t>Semantics</a:t>
            </a:r>
          </a:p>
        </p:txBody>
      </p:sp>
    </p:spTree>
    <p:extLst>
      <p:ext uri="{BB962C8B-B14F-4D97-AF65-F5344CB8AC3E}">
        <p14:creationId xmlns:p14="http://schemas.microsoft.com/office/powerpoint/2010/main" val="489663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1432F-DA4E-EA24-9C6A-9B7AE2AB9A1E}"/>
              </a:ext>
            </a:extLst>
          </p:cNvPr>
          <p:cNvSpPr>
            <a:spLocks noGrp="1"/>
          </p:cNvSpPr>
          <p:nvPr>
            <p:ph type="title"/>
          </p:nvPr>
        </p:nvSpPr>
        <p:spPr>
          <a:xfrm>
            <a:off x="3689683" y="160421"/>
            <a:ext cx="8502317" cy="6697579"/>
          </a:xfrm>
        </p:spPr>
        <p:txBody>
          <a:bodyPr>
            <a:normAutofit fontScale="90000"/>
          </a:bodyPr>
          <a:lstStyle/>
          <a:p>
            <a:pPr algn="just"/>
            <a:r>
              <a:rPr lang="en-GB" dirty="0"/>
              <a:t>Data Semantics makes use of Bl for sales reporting and sales prediction dashboards.</a:t>
            </a:r>
            <a:br>
              <a:rPr lang="en-GB" dirty="0"/>
            </a:br>
            <a:br>
              <a:rPr lang="en-GB" dirty="0"/>
            </a:br>
            <a:r>
              <a:rPr lang="en-GB" dirty="0"/>
              <a:t>Business Intelligence allows the company to make</a:t>
            </a:r>
            <a:br>
              <a:rPr lang="en-GB" dirty="0"/>
            </a:br>
            <a:r>
              <a:rPr lang="en-GB" dirty="0"/>
              <a:t>decisions at the right time.</a:t>
            </a:r>
            <a:br>
              <a:rPr lang="en-GB" dirty="0"/>
            </a:br>
            <a:br>
              <a:rPr lang="en-GB" dirty="0"/>
            </a:br>
            <a:r>
              <a:rPr lang="en-GB" dirty="0"/>
              <a:t>BI also allows the company to discover why its sales are dropping in a particular domain and helps it understand where it needs to perform better</a:t>
            </a:r>
            <a:endParaRPr lang="en-IN" dirty="0"/>
          </a:p>
        </p:txBody>
      </p:sp>
      <p:pic>
        <p:nvPicPr>
          <p:cNvPr id="4" name="Picture 3">
            <a:extLst>
              <a:ext uri="{FF2B5EF4-FFF2-40B4-BE49-F238E27FC236}">
                <a16:creationId xmlns:a16="http://schemas.microsoft.com/office/drawing/2014/main" id="{B28EBE8C-A3AA-781F-2F06-CCC6AFD69667}"/>
              </a:ext>
            </a:extLst>
          </p:cNvPr>
          <p:cNvPicPr>
            <a:picLocks noChangeAspect="1"/>
          </p:cNvPicPr>
          <p:nvPr/>
        </p:nvPicPr>
        <p:blipFill rotWithShape="1">
          <a:blip r:embed="rId2"/>
          <a:srcRect l="25790" t="47272" r="70921" b="46433"/>
          <a:stretch/>
        </p:blipFill>
        <p:spPr>
          <a:xfrm>
            <a:off x="866273" y="160421"/>
            <a:ext cx="1411705" cy="1519511"/>
          </a:xfrm>
          <a:prstGeom prst="rect">
            <a:avLst/>
          </a:prstGeom>
        </p:spPr>
      </p:pic>
      <p:pic>
        <p:nvPicPr>
          <p:cNvPr id="4098" name="Picture 2" descr="Management Reporting - What Is It, Example, Types, Importance">
            <a:extLst>
              <a:ext uri="{FF2B5EF4-FFF2-40B4-BE49-F238E27FC236}">
                <a16:creationId xmlns:a16="http://schemas.microsoft.com/office/drawing/2014/main" id="{8162B7CF-685F-B452-4F0B-51BC9E934B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42" t="30935" r="74892" b="39891"/>
          <a:stretch/>
        </p:blipFill>
        <p:spPr bwMode="auto">
          <a:xfrm>
            <a:off x="850230" y="2454443"/>
            <a:ext cx="1427748" cy="129492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anagement Reporting - What Is It, Example, Types, Importance">
            <a:extLst>
              <a:ext uri="{FF2B5EF4-FFF2-40B4-BE49-F238E27FC236}">
                <a16:creationId xmlns:a16="http://schemas.microsoft.com/office/drawing/2014/main" id="{8AF5B32B-0109-AECC-03B8-A26B9E9DF6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290" t="28043" r="7845" b="42783"/>
          <a:stretch/>
        </p:blipFill>
        <p:spPr bwMode="auto">
          <a:xfrm>
            <a:off x="866273" y="4700340"/>
            <a:ext cx="1675373" cy="1519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530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Strategic Dashboard design example">
            <a:extLst>
              <a:ext uri="{FF2B5EF4-FFF2-40B4-BE49-F238E27FC236}">
                <a16:creationId xmlns:a16="http://schemas.microsoft.com/office/drawing/2014/main" id="{B607B13E-DC71-B1CF-1102-815DF4E231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271" y="0"/>
            <a:ext cx="11483717" cy="6821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281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3011D-A5EF-26DF-6C56-71DA31144E81}"/>
              </a:ext>
            </a:extLst>
          </p:cNvPr>
          <p:cNvSpPr>
            <a:spLocks noGrp="1"/>
          </p:cNvSpPr>
          <p:nvPr>
            <p:ph type="title"/>
          </p:nvPr>
        </p:nvSpPr>
        <p:spPr>
          <a:xfrm>
            <a:off x="0" y="18256"/>
            <a:ext cx="10515600" cy="1325563"/>
          </a:xfrm>
        </p:spPr>
        <p:txBody>
          <a:bodyPr>
            <a:normAutofit/>
          </a:bodyPr>
          <a:lstStyle/>
          <a:p>
            <a:r>
              <a:rPr lang="en-IN" sz="4800" b="1" dirty="0">
                <a:solidFill>
                  <a:srgbClr val="FF0000"/>
                </a:solidFill>
                <a:effectLst>
                  <a:outerShdw blurRad="38100" dist="38100" dir="2700000" algn="tl">
                    <a:srgbClr val="000000">
                      <a:alpha val="43137"/>
                    </a:srgbClr>
                  </a:outerShdw>
                </a:effectLst>
              </a:rPr>
              <a:t>BI use Cases</a:t>
            </a:r>
          </a:p>
        </p:txBody>
      </p:sp>
      <p:sp>
        <p:nvSpPr>
          <p:cNvPr id="4" name="Content Placeholder 3">
            <a:extLst>
              <a:ext uri="{FF2B5EF4-FFF2-40B4-BE49-F238E27FC236}">
                <a16:creationId xmlns:a16="http://schemas.microsoft.com/office/drawing/2014/main" id="{54A5532F-195E-AB85-EFD9-907D5F24EC3E}"/>
              </a:ext>
            </a:extLst>
          </p:cNvPr>
          <p:cNvSpPr>
            <a:spLocks noGrp="1"/>
          </p:cNvSpPr>
          <p:nvPr>
            <p:ph sz="half" idx="2"/>
          </p:nvPr>
        </p:nvSpPr>
        <p:spPr>
          <a:xfrm>
            <a:off x="3962399" y="3428999"/>
            <a:ext cx="8117305" cy="2747963"/>
          </a:xfrm>
        </p:spPr>
        <p:txBody>
          <a:bodyPr/>
          <a:lstStyle/>
          <a:p>
            <a:pPr algn="just"/>
            <a:r>
              <a:rPr lang="en-GB" dirty="0">
                <a:latin typeface="+mj-lt"/>
              </a:rPr>
              <a:t>Dell uses Business Intelligence in its education data management</a:t>
            </a:r>
          </a:p>
          <a:p>
            <a:pPr algn="just"/>
            <a:r>
              <a:rPr lang="en-GB" dirty="0">
                <a:latin typeface="+mj-lt"/>
              </a:rPr>
              <a:t>It uses various dashboards and KPIs to improve student performance, monitor the efficiency of programs, and help identify the students who need assistance</a:t>
            </a:r>
            <a:endParaRPr lang="en-IN" dirty="0">
              <a:latin typeface="+mj-lt"/>
            </a:endParaRPr>
          </a:p>
        </p:txBody>
      </p:sp>
      <p:pic>
        <p:nvPicPr>
          <p:cNvPr id="6146" name="Picture 2" descr="The Ultimate Guide On Understanding KPI">
            <a:extLst>
              <a:ext uri="{FF2B5EF4-FFF2-40B4-BE49-F238E27FC236}">
                <a16:creationId xmlns:a16="http://schemas.microsoft.com/office/drawing/2014/main" id="{4B6D2601-A24D-B7BB-5F6C-0B67420EDFE7}"/>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363579" y="3428999"/>
            <a:ext cx="1702413" cy="114167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D5D204D-4567-53CA-619A-08D314C6323E}"/>
              </a:ext>
            </a:extLst>
          </p:cNvPr>
          <p:cNvPicPr>
            <a:picLocks noChangeAspect="1"/>
          </p:cNvPicPr>
          <p:nvPr/>
        </p:nvPicPr>
        <p:blipFill rotWithShape="1">
          <a:blip r:embed="rId3"/>
          <a:srcRect l="25148" t="57077" r="71012" b="30526"/>
          <a:stretch/>
        </p:blipFill>
        <p:spPr>
          <a:xfrm>
            <a:off x="1588168" y="4653236"/>
            <a:ext cx="1138990" cy="2068783"/>
          </a:xfrm>
          <a:prstGeom prst="rect">
            <a:avLst/>
          </a:prstGeom>
        </p:spPr>
      </p:pic>
      <p:pic>
        <p:nvPicPr>
          <p:cNvPr id="6148" name="Picture 4" descr="Dell - Wikipedia">
            <a:extLst>
              <a:ext uri="{FF2B5EF4-FFF2-40B4-BE49-F238E27FC236}">
                <a16:creationId xmlns:a16="http://schemas.microsoft.com/office/drawing/2014/main" id="{D8D4C186-7B02-8052-7694-06D25953AD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0917" y="1279340"/>
            <a:ext cx="1955076" cy="1955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1108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power BI sales dashboard">
            <a:extLst>
              <a:ext uri="{FF2B5EF4-FFF2-40B4-BE49-F238E27FC236}">
                <a16:creationId xmlns:a16="http://schemas.microsoft.com/office/drawing/2014/main" id="{544C0057-99EF-4AA7-3ADF-704B3711AA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404"/>
            <a:ext cx="12191999" cy="6851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758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18F38-2B2E-D7EC-0A2E-7145B3749FCC}"/>
              </a:ext>
            </a:extLst>
          </p:cNvPr>
          <p:cNvSpPr>
            <a:spLocks noGrp="1"/>
          </p:cNvSpPr>
          <p:nvPr>
            <p:ph type="title"/>
          </p:nvPr>
        </p:nvSpPr>
        <p:spPr>
          <a:xfrm>
            <a:off x="0" y="2103437"/>
            <a:ext cx="12192000" cy="1325563"/>
          </a:xfrm>
        </p:spPr>
        <p:txBody>
          <a:bodyPr/>
          <a:lstStyle/>
          <a:p>
            <a:pPr algn="ctr"/>
            <a:r>
              <a:rPr lang="en-IN" sz="4800" b="1" dirty="0">
                <a:solidFill>
                  <a:srgbClr val="FF0000"/>
                </a:solidFill>
                <a:effectLst>
                  <a:outerShdw blurRad="38100" dist="38100" dir="2700000" algn="tl">
                    <a:srgbClr val="000000">
                      <a:alpha val="43137"/>
                    </a:srgbClr>
                  </a:outerShdw>
                </a:effectLst>
              </a:rPr>
              <a:t>Various</a:t>
            </a:r>
            <a:r>
              <a:rPr lang="en-IN" dirty="0"/>
              <a:t> </a:t>
            </a:r>
            <a:r>
              <a:rPr lang="en-IN" sz="4800" b="1" dirty="0">
                <a:solidFill>
                  <a:srgbClr val="FF0000"/>
                </a:solidFill>
                <a:effectLst>
                  <a:outerShdw blurRad="38100" dist="38100" dir="2700000" algn="tl">
                    <a:srgbClr val="000000">
                      <a:alpha val="43137"/>
                    </a:srgbClr>
                  </a:outerShdw>
                </a:effectLst>
              </a:rPr>
              <a:t>bi</a:t>
            </a:r>
            <a:r>
              <a:rPr lang="en-IN" dirty="0"/>
              <a:t> </a:t>
            </a:r>
            <a:r>
              <a:rPr lang="en-IN" sz="4800" b="1" dirty="0">
                <a:solidFill>
                  <a:srgbClr val="FF0000"/>
                </a:solidFill>
                <a:effectLst>
                  <a:outerShdw blurRad="38100" dist="38100" dir="2700000" algn="tl">
                    <a:srgbClr val="000000">
                      <a:alpha val="43137"/>
                    </a:srgbClr>
                  </a:outerShdw>
                </a:effectLst>
              </a:rPr>
              <a:t>tools</a:t>
            </a:r>
          </a:p>
        </p:txBody>
      </p:sp>
    </p:spTree>
    <p:extLst>
      <p:ext uri="{BB962C8B-B14F-4D97-AF65-F5344CB8AC3E}">
        <p14:creationId xmlns:p14="http://schemas.microsoft.com/office/powerpoint/2010/main" val="18285600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0AE8E-7F63-C530-5FD1-DB6509C9D55D}"/>
              </a:ext>
            </a:extLst>
          </p:cNvPr>
          <p:cNvSpPr>
            <a:spLocks noGrp="1"/>
          </p:cNvSpPr>
          <p:nvPr>
            <p:ph type="title"/>
          </p:nvPr>
        </p:nvSpPr>
        <p:spPr>
          <a:xfrm>
            <a:off x="0" y="1"/>
            <a:ext cx="12192000" cy="1572126"/>
          </a:xfrm>
        </p:spPr>
        <p:txBody>
          <a:bodyPr>
            <a:normAutofit/>
          </a:bodyPr>
          <a:lstStyle/>
          <a:p>
            <a:pPr algn="ctr"/>
            <a:r>
              <a:rPr lang="en-GB" sz="4800" b="1" dirty="0">
                <a:solidFill>
                  <a:srgbClr val="FF0000"/>
                </a:solidFill>
                <a:effectLst>
                  <a:outerShdw blurRad="38100" dist="38100" dir="2700000" algn="tl">
                    <a:srgbClr val="000000">
                      <a:alpha val="43137"/>
                    </a:srgbClr>
                  </a:outerShdw>
                </a:effectLst>
              </a:rPr>
              <a:t>These are the most commonly used BI tools</a:t>
            </a:r>
            <a:endParaRPr lang="en-IN" sz="4800" b="1" dirty="0">
              <a:solidFill>
                <a:srgbClr val="FF0000"/>
              </a:solidFill>
              <a:effectLst>
                <a:outerShdw blurRad="38100" dist="38100" dir="2700000" algn="tl">
                  <a:srgbClr val="000000">
                    <a:alpha val="43137"/>
                  </a:srgbClr>
                </a:outerShdw>
              </a:effectLst>
            </a:endParaRPr>
          </a:p>
        </p:txBody>
      </p:sp>
      <p:pic>
        <p:nvPicPr>
          <p:cNvPr id="8194" name="Picture 2" descr="Best 5 BI Tools Widely Applicable for Data Visualization">
            <a:extLst>
              <a:ext uri="{FF2B5EF4-FFF2-40B4-BE49-F238E27FC236}">
                <a16:creationId xmlns:a16="http://schemas.microsoft.com/office/drawing/2014/main" id="{1F6D7D46-C77C-FD5B-0806-6F10F06D5E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221"/>
          <a:stretch/>
        </p:blipFill>
        <p:spPr bwMode="auto">
          <a:xfrm>
            <a:off x="1452563" y="1572126"/>
            <a:ext cx="9584405" cy="5115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591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2C914-CA15-154A-8405-F1A67D61C8BC}"/>
              </a:ext>
            </a:extLst>
          </p:cNvPr>
          <p:cNvSpPr>
            <a:spLocks noGrp="1"/>
          </p:cNvSpPr>
          <p:nvPr>
            <p:ph type="title"/>
          </p:nvPr>
        </p:nvSpPr>
        <p:spPr>
          <a:xfrm>
            <a:off x="0" y="18255"/>
            <a:ext cx="12192000" cy="1136777"/>
          </a:xfrm>
        </p:spPr>
        <p:txBody>
          <a:bodyPr/>
          <a:lstStyle/>
          <a:p>
            <a:pPr algn="ctr"/>
            <a:r>
              <a:rPr lang="en-IN" sz="6000" b="1" dirty="0">
                <a:solidFill>
                  <a:srgbClr val="FF0000"/>
                </a:solidFill>
                <a:effectLst>
                  <a:outerShdw blurRad="38100" dist="38100" dir="2700000" algn="tl">
                    <a:srgbClr val="000000">
                      <a:alpha val="43137"/>
                    </a:srgbClr>
                  </a:outerShdw>
                </a:effectLst>
              </a:rPr>
              <a:t>Agenda</a:t>
            </a:r>
            <a:endParaRPr lang="en-IN" b="1" dirty="0">
              <a:solidFill>
                <a:srgbClr val="FF0000"/>
              </a:solidFill>
              <a:effectLst>
                <a:outerShdw blurRad="38100" dist="38100" dir="2700000" algn="tl">
                  <a:srgbClr val="000000">
                    <a:alpha val="43137"/>
                  </a:srgbClr>
                </a:outerShdw>
              </a:effectLst>
            </a:endParaRPr>
          </a:p>
        </p:txBody>
      </p:sp>
      <p:graphicFrame>
        <p:nvGraphicFramePr>
          <p:cNvPr id="6" name="Content Placeholder 5">
            <a:extLst>
              <a:ext uri="{FF2B5EF4-FFF2-40B4-BE49-F238E27FC236}">
                <a16:creationId xmlns:a16="http://schemas.microsoft.com/office/drawing/2014/main" id="{53D704F4-14A9-02AF-2F8E-F9623340A664}"/>
              </a:ext>
            </a:extLst>
          </p:cNvPr>
          <p:cNvGraphicFramePr>
            <a:graphicFrameLocks noGrp="1"/>
          </p:cNvGraphicFramePr>
          <p:nvPr>
            <p:ph idx="1"/>
            <p:extLst>
              <p:ext uri="{D42A27DB-BD31-4B8C-83A1-F6EECF244321}">
                <p14:modId xmlns:p14="http://schemas.microsoft.com/office/powerpoint/2010/main" val="1019297207"/>
              </p:ext>
            </p:extLst>
          </p:nvPr>
        </p:nvGraphicFramePr>
        <p:xfrm>
          <a:off x="0" y="1155032"/>
          <a:ext cx="12191999" cy="56847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63729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25876-1231-A478-5B61-C4F5E4C72197}"/>
              </a:ext>
            </a:extLst>
          </p:cNvPr>
          <p:cNvSpPr>
            <a:spLocks noGrp="1"/>
          </p:cNvSpPr>
          <p:nvPr>
            <p:ph type="title"/>
          </p:nvPr>
        </p:nvSpPr>
        <p:spPr>
          <a:xfrm>
            <a:off x="1159042" y="2578935"/>
            <a:ext cx="10515600" cy="1325563"/>
          </a:xfrm>
        </p:spPr>
        <p:txBody>
          <a:bodyPr/>
          <a:lstStyle/>
          <a:p>
            <a:pPr algn="ctr"/>
            <a:r>
              <a:rPr lang="en-IN" sz="4800" b="1" dirty="0">
                <a:solidFill>
                  <a:srgbClr val="FF0000"/>
                </a:solidFill>
                <a:effectLst>
                  <a:outerShdw blurRad="38100" dist="38100" dir="2700000" algn="tl">
                    <a:srgbClr val="000000">
                      <a:alpha val="43137"/>
                    </a:srgbClr>
                  </a:outerShdw>
                </a:effectLst>
              </a:rPr>
              <a:t>Why power bi</a:t>
            </a:r>
          </a:p>
        </p:txBody>
      </p:sp>
    </p:spTree>
    <p:extLst>
      <p:ext uri="{BB962C8B-B14F-4D97-AF65-F5344CB8AC3E}">
        <p14:creationId xmlns:p14="http://schemas.microsoft.com/office/powerpoint/2010/main" val="668171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C20BC-099D-DD78-6571-569BF1E5ED7D}"/>
              </a:ext>
            </a:extLst>
          </p:cNvPr>
          <p:cNvSpPr>
            <a:spLocks noGrp="1"/>
          </p:cNvSpPr>
          <p:nvPr>
            <p:ph type="title"/>
          </p:nvPr>
        </p:nvSpPr>
        <p:spPr>
          <a:xfrm>
            <a:off x="0" y="0"/>
            <a:ext cx="12192000" cy="1325563"/>
          </a:xfrm>
        </p:spPr>
        <p:txBody>
          <a:bodyPr>
            <a:normAutofit/>
          </a:bodyPr>
          <a:lstStyle/>
          <a:p>
            <a:r>
              <a:rPr lang="en-IN" sz="4800" b="1" dirty="0">
                <a:solidFill>
                  <a:srgbClr val="FF0000"/>
                </a:solidFill>
                <a:effectLst>
                  <a:outerShdw blurRad="38100" dist="38100" dir="2700000" algn="tl">
                    <a:srgbClr val="000000">
                      <a:alpha val="43137"/>
                    </a:srgbClr>
                  </a:outerShdw>
                </a:effectLst>
              </a:rPr>
              <a:t>Why Power BI?</a:t>
            </a:r>
          </a:p>
        </p:txBody>
      </p:sp>
      <p:graphicFrame>
        <p:nvGraphicFramePr>
          <p:cNvPr id="6" name="Diagram 5">
            <a:extLst>
              <a:ext uri="{FF2B5EF4-FFF2-40B4-BE49-F238E27FC236}">
                <a16:creationId xmlns:a16="http://schemas.microsoft.com/office/drawing/2014/main" id="{484B1A4C-F37A-DBA3-FA66-E51E20715F71}"/>
              </a:ext>
            </a:extLst>
          </p:cNvPr>
          <p:cNvGraphicFramePr/>
          <p:nvPr>
            <p:extLst>
              <p:ext uri="{D42A27DB-BD31-4B8C-83A1-F6EECF244321}">
                <p14:modId xmlns:p14="http://schemas.microsoft.com/office/powerpoint/2010/main" val="1332837997"/>
              </p:ext>
            </p:extLst>
          </p:nvPr>
        </p:nvGraphicFramePr>
        <p:xfrm>
          <a:off x="1339273" y="1325562"/>
          <a:ext cx="9873672" cy="53338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557836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C3044-81B9-4FE2-652C-F3FA0B7BEB87}"/>
              </a:ext>
            </a:extLst>
          </p:cNvPr>
          <p:cNvSpPr>
            <a:spLocks noGrp="1"/>
          </p:cNvSpPr>
          <p:nvPr>
            <p:ph type="title"/>
          </p:nvPr>
        </p:nvSpPr>
        <p:spPr>
          <a:xfrm>
            <a:off x="0" y="16210"/>
            <a:ext cx="12192000" cy="1441868"/>
          </a:xfrm>
        </p:spPr>
        <p:txBody>
          <a:bodyPr/>
          <a:lstStyle/>
          <a:p>
            <a:r>
              <a:rPr lang="en-IN" sz="4800" b="1" dirty="0">
                <a:solidFill>
                  <a:srgbClr val="FF0000"/>
                </a:solidFill>
                <a:effectLst>
                  <a:outerShdw blurRad="38100" dist="38100" dir="2700000" algn="tl">
                    <a:srgbClr val="000000">
                      <a:alpha val="43137"/>
                    </a:srgbClr>
                  </a:outerShdw>
                </a:effectLst>
              </a:rPr>
              <a:t>Why Power BI?</a:t>
            </a:r>
          </a:p>
        </p:txBody>
      </p:sp>
      <p:graphicFrame>
        <p:nvGraphicFramePr>
          <p:cNvPr id="5" name="Content Placeholder 4">
            <a:extLst>
              <a:ext uri="{FF2B5EF4-FFF2-40B4-BE49-F238E27FC236}">
                <a16:creationId xmlns:a16="http://schemas.microsoft.com/office/drawing/2014/main" id="{AC5FFD49-AA0E-3915-A743-68F1593A932F}"/>
              </a:ext>
            </a:extLst>
          </p:cNvPr>
          <p:cNvGraphicFramePr>
            <a:graphicFrameLocks noGrp="1"/>
          </p:cNvGraphicFramePr>
          <p:nvPr>
            <p:ph sz="half" idx="1"/>
            <p:extLst>
              <p:ext uri="{D42A27DB-BD31-4B8C-83A1-F6EECF244321}">
                <p14:modId xmlns:p14="http://schemas.microsoft.com/office/powerpoint/2010/main" val="150553254"/>
              </p:ext>
            </p:extLst>
          </p:nvPr>
        </p:nvGraphicFramePr>
        <p:xfrm>
          <a:off x="0" y="1690688"/>
          <a:ext cx="5855368" cy="51673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5">
            <a:extLst>
              <a:ext uri="{FF2B5EF4-FFF2-40B4-BE49-F238E27FC236}">
                <a16:creationId xmlns:a16="http://schemas.microsoft.com/office/drawing/2014/main" id="{D5345C98-2F54-94E9-6424-2E08210E4FBF}"/>
              </a:ext>
            </a:extLst>
          </p:cNvPr>
          <p:cNvGraphicFramePr>
            <a:graphicFrameLocks noGrp="1"/>
          </p:cNvGraphicFramePr>
          <p:nvPr>
            <p:ph sz="half" idx="2"/>
            <p:extLst>
              <p:ext uri="{D42A27DB-BD31-4B8C-83A1-F6EECF244321}">
                <p14:modId xmlns:p14="http://schemas.microsoft.com/office/powerpoint/2010/main" val="1631797305"/>
              </p:ext>
            </p:extLst>
          </p:nvPr>
        </p:nvGraphicFramePr>
        <p:xfrm>
          <a:off x="5855368" y="1458078"/>
          <a:ext cx="6336632" cy="516731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9804634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C3044-81B9-4FE2-652C-F3FA0B7BEB87}"/>
              </a:ext>
            </a:extLst>
          </p:cNvPr>
          <p:cNvSpPr>
            <a:spLocks noGrp="1"/>
          </p:cNvSpPr>
          <p:nvPr>
            <p:ph type="title"/>
          </p:nvPr>
        </p:nvSpPr>
        <p:spPr>
          <a:xfrm>
            <a:off x="0" y="16210"/>
            <a:ext cx="12192000" cy="1441868"/>
          </a:xfrm>
        </p:spPr>
        <p:txBody>
          <a:bodyPr/>
          <a:lstStyle/>
          <a:p>
            <a:r>
              <a:rPr lang="en-IN" sz="4800" b="1" dirty="0">
                <a:solidFill>
                  <a:srgbClr val="FF0000"/>
                </a:solidFill>
                <a:effectLst>
                  <a:outerShdw blurRad="38100" dist="38100" dir="2700000" algn="tl">
                    <a:srgbClr val="000000">
                      <a:alpha val="43137"/>
                    </a:srgbClr>
                  </a:outerShdw>
                </a:effectLst>
              </a:rPr>
              <a:t>Why Power BI?</a:t>
            </a:r>
          </a:p>
        </p:txBody>
      </p:sp>
      <p:graphicFrame>
        <p:nvGraphicFramePr>
          <p:cNvPr id="5" name="Content Placeholder 4">
            <a:extLst>
              <a:ext uri="{FF2B5EF4-FFF2-40B4-BE49-F238E27FC236}">
                <a16:creationId xmlns:a16="http://schemas.microsoft.com/office/drawing/2014/main" id="{AC5FFD49-AA0E-3915-A743-68F1593A932F}"/>
              </a:ext>
            </a:extLst>
          </p:cNvPr>
          <p:cNvGraphicFramePr>
            <a:graphicFrameLocks noGrp="1"/>
          </p:cNvGraphicFramePr>
          <p:nvPr>
            <p:ph sz="half" idx="1"/>
            <p:extLst>
              <p:ext uri="{D42A27DB-BD31-4B8C-83A1-F6EECF244321}">
                <p14:modId xmlns:p14="http://schemas.microsoft.com/office/powerpoint/2010/main" val="819583512"/>
              </p:ext>
            </p:extLst>
          </p:nvPr>
        </p:nvGraphicFramePr>
        <p:xfrm>
          <a:off x="0" y="1690688"/>
          <a:ext cx="5855368" cy="51673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5">
            <a:extLst>
              <a:ext uri="{FF2B5EF4-FFF2-40B4-BE49-F238E27FC236}">
                <a16:creationId xmlns:a16="http://schemas.microsoft.com/office/drawing/2014/main" id="{D5345C98-2F54-94E9-6424-2E08210E4FBF}"/>
              </a:ext>
            </a:extLst>
          </p:cNvPr>
          <p:cNvGraphicFramePr>
            <a:graphicFrameLocks noGrp="1"/>
          </p:cNvGraphicFramePr>
          <p:nvPr>
            <p:ph sz="half" idx="2"/>
            <p:extLst>
              <p:ext uri="{D42A27DB-BD31-4B8C-83A1-F6EECF244321}">
                <p14:modId xmlns:p14="http://schemas.microsoft.com/office/powerpoint/2010/main" val="4141424612"/>
              </p:ext>
            </p:extLst>
          </p:nvPr>
        </p:nvGraphicFramePr>
        <p:xfrm>
          <a:off x="5855368" y="1458078"/>
          <a:ext cx="6336632" cy="516731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45288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C3044-81B9-4FE2-652C-F3FA0B7BEB87}"/>
              </a:ext>
            </a:extLst>
          </p:cNvPr>
          <p:cNvSpPr>
            <a:spLocks noGrp="1"/>
          </p:cNvSpPr>
          <p:nvPr>
            <p:ph type="title"/>
          </p:nvPr>
        </p:nvSpPr>
        <p:spPr>
          <a:xfrm>
            <a:off x="0" y="16210"/>
            <a:ext cx="12192000" cy="1441868"/>
          </a:xfrm>
        </p:spPr>
        <p:txBody>
          <a:bodyPr/>
          <a:lstStyle/>
          <a:p>
            <a:r>
              <a:rPr lang="en-IN" sz="4800" b="1" dirty="0">
                <a:solidFill>
                  <a:srgbClr val="FF0000"/>
                </a:solidFill>
                <a:effectLst>
                  <a:outerShdw blurRad="38100" dist="38100" dir="2700000" algn="tl">
                    <a:srgbClr val="000000">
                      <a:alpha val="43137"/>
                    </a:srgbClr>
                  </a:outerShdw>
                </a:effectLst>
              </a:rPr>
              <a:t>Why</a:t>
            </a:r>
            <a:r>
              <a:rPr lang="en-IN" b="1" dirty="0">
                <a:solidFill>
                  <a:srgbClr val="C00000"/>
                </a:solidFill>
              </a:rPr>
              <a:t> </a:t>
            </a:r>
            <a:r>
              <a:rPr lang="en-IN" sz="4800" b="1" dirty="0">
                <a:solidFill>
                  <a:srgbClr val="FF0000"/>
                </a:solidFill>
                <a:effectLst>
                  <a:outerShdw blurRad="38100" dist="38100" dir="2700000" algn="tl">
                    <a:srgbClr val="000000">
                      <a:alpha val="43137"/>
                    </a:srgbClr>
                  </a:outerShdw>
                </a:effectLst>
              </a:rPr>
              <a:t>Power</a:t>
            </a:r>
            <a:r>
              <a:rPr lang="en-IN" b="1" dirty="0">
                <a:solidFill>
                  <a:srgbClr val="C00000"/>
                </a:solidFill>
              </a:rPr>
              <a:t> </a:t>
            </a:r>
            <a:r>
              <a:rPr lang="en-IN" sz="4800" b="1" dirty="0">
                <a:solidFill>
                  <a:srgbClr val="FF0000"/>
                </a:solidFill>
                <a:effectLst>
                  <a:outerShdw blurRad="38100" dist="38100" dir="2700000" algn="tl">
                    <a:srgbClr val="000000">
                      <a:alpha val="43137"/>
                    </a:srgbClr>
                  </a:outerShdw>
                </a:effectLst>
              </a:rPr>
              <a:t>BI?</a:t>
            </a:r>
          </a:p>
        </p:txBody>
      </p:sp>
      <p:graphicFrame>
        <p:nvGraphicFramePr>
          <p:cNvPr id="5" name="Content Placeholder 4">
            <a:extLst>
              <a:ext uri="{FF2B5EF4-FFF2-40B4-BE49-F238E27FC236}">
                <a16:creationId xmlns:a16="http://schemas.microsoft.com/office/drawing/2014/main" id="{AC5FFD49-AA0E-3915-A743-68F1593A932F}"/>
              </a:ext>
            </a:extLst>
          </p:cNvPr>
          <p:cNvGraphicFramePr>
            <a:graphicFrameLocks noGrp="1"/>
          </p:cNvGraphicFramePr>
          <p:nvPr>
            <p:ph sz="half" idx="1"/>
            <p:extLst>
              <p:ext uri="{D42A27DB-BD31-4B8C-83A1-F6EECF244321}">
                <p14:modId xmlns:p14="http://schemas.microsoft.com/office/powerpoint/2010/main" val="833588547"/>
              </p:ext>
            </p:extLst>
          </p:nvPr>
        </p:nvGraphicFramePr>
        <p:xfrm>
          <a:off x="0" y="1690688"/>
          <a:ext cx="5855368" cy="51673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5">
            <a:extLst>
              <a:ext uri="{FF2B5EF4-FFF2-40B4-BE49-F238E27FC236}">
                <a16:creationId xmlns:a16="http://schemas.microsoft.com/office/drawing/2014/main" id="{D5345C98-2F54-94E9-6424-2E08210E4FBF}"/>
              </a:ext>
            </a:extLst>
          </p:cNvPr>
          <p:cNvGraphicFramePr>
            <a:graphicFrameLocks noGrp="1"/>
          </p:cNvGraphicFramePr>
          <p:nvPr>
            <p:ph sz="half" idx="2"/>
            <p:extLst>
              <p:ext uri="{D42A27DB-BD31-4B8C-83A1-F6EECF244321}">
                <p14:modId xmlns:p14="http://schemas.microsoft.com/office/powerpoint/2010/main" val="277294325"/>
              </p:ext>
            </p:extLst>
          </p:nvPr>
        </p:nvGraphicFramePr>
        <p:xfrm>
          <a:off x="5855368" y="1458078"/>
          <a:ext cx="6336632" cy="516731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4109516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C3044-81B9-4FE2-652C-F3FA0B7BEB87}"/>
              </a:ext>
            </a:extLst>
          </p:cNvPr>
          <p:cNvSpPr>
            <a:spLocks noGrp="1"/>
          </p:cNvSpPr>
          <p:nvPr>
            <p:ph type="title"/>
          </p:nvPr>
        </p:nvSpPr>
        <p:spPr>
          <a:xfrm>
            <a:off x="0" y="16210"/>
            <a:ext cx="12192000" cy="1441868"/>
          </a:xfrm>
        </p:spPr>
        <p:txBody>
          <a:bodyPr/>
          <a:lstStyle/>
          <a:p>
            <a:r>
              <a:rPr lang="en-IN" sz="4800" b="1" dirty="0">
                <a:solidFill>
                  <a:srgbClr val="FF0000"/>
                </a:solidFill>
                <a:effectLst>
                  <a:outerShdw blurRad="38100" dist="38100" dir="2700000" algn="tl">
                    <a:srgbClr val="000000">
                      <a:alpha val="43137"/>
                    </a:srgbClr>
                  </a:outerShdw>
                </a:effectLst>
              </a:rPr>
              <a:t>Why Power BI?</a:t>
            </a:r>
          </a:p>
        </p:txBody>
      </p:sp>
      <p:graphicFrame>
        <p:nvGraphicFramePr>
          <p:cNvPr id="5" name="Content Placeholder 4">
            <a:extLst>
              <a:ext uri="{FF2B5EF4-FFF2-40B4-BE49-F238E27FC236}">
                <a16:creationId xmlns:a16="http://schemas.microsoft.com/office/drawing/2014/main" id="{AC5FFD49-AA0E-3915-A743-68F1593A932F}"/>
              </a:ext>
            </a:extLst>
          </p:cNvPr>
          <p:cNvGraphicFramePr>
            <a:graphicFrameLocks noGrp="1"/>
          </p:cNvGraphicFramePr>
          <p:nvPr>
            <p:ph sz="half" idx="1"/>
            <p:extLst>
              <p:ext uri="{D42A27DB-BD31-4B8C-83A1-F6EECF244321}">
                <p14:modId xmlns:p14="http://schemas.microsoft.com/office/powerpoint/2010/main" val="1599655685"/>
              </p:ext>
            </p:extLst>
          </p:nvPr>
        </p:nvGraphicFramePr>
        <p:xfrm>
          <a:off x="0" y="1690688"/>
          <a:ext cx="5855368" cy="51673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5">
            <a:extLst>
              <a:ext uri="{FF2B5EF4-FFF2-40B4-BE49-F238E27FC236}">
                <a16:creationId xmlns:a16="http://schemas.microsoft.com/office/drawing/2014/main" id="{D5345C98-2F54-94E9-6424-2E08210E4FBF}"/>
              </a:ext>
            </a:extLst>
          </p:cNvPr>
          <p:cNvGraphicFramePr>
            <a:graphicFrameLocks noGrp="1"/>
          </p:cNvGraphicFramePr>
          <p:nvPr>
            <p:ph sz="half" idx="2"/>
            <p:extLst>
              <p:ext uri="{D42A27DB-BD31-4B8C-83A1-F6EECF244321}">
                <p14:modId xmlns:p14="http://schemas.microsoft.com/office/powerpoint/2010/main" val="1873398106"/>
              </p:ext>
            </p:extLst>
          </p:nvPr>
        </p:nvGraphicFramePr>
        <p:xfrm>
          <a:off x="5855368" y="1458078"/>
          <a:ext cx="6336632" cy="516731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9265767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B1D5F-9BA9-3590-F0E1-0C47A84E7511}"/>
              </a:ext>
            </a:extLst>
          </p:cNvPr>
          <p:cNvSpPr>
            <a:spLocks noGrp="1"/>
          </p:cNvSpPr>
          <p:nvPr>
            <p:ph type="title"/>
          </p:nvPr>
        </p:nvSpPr>
        <p:spPr>
          <a:xfrm>
            <a:off x="0" y="2370388"/>
            <a:ext cx="12192000" cy="1325563"/>
          </a:xfrm>
        </p:spPr>
        <p:txBody>
          <a:bodyPr/>
          <a:lstStyle/>
          <a:p>
            <a:pPr algn="ctr"/>
            <a:r>
              <a:rPr lang="en-IN" sz="4800" b="1" dirty="0">
                <a:solidFill>
                  <a:srgbClr val="FF0000"/>
                </a:solidFill>
                <a:effectLst>
                  <a:outerShdw blurRad="38100" dist="38100" dir="2700000" algn="tl">
                    <a:srgbClr val="000000">
                      <a:alpha val="43137"/>
                    </a:srgbClr>
                  </a:outerShdw>
                </a:effectLst>
              </a:rPr>
              <a:t>Introduction</a:t>
            </a:r>
            <a:r>
              <a:rPr lang="en-IN" dirty="0"/>
              <a:t> </a:t>
            </a:r>
            <a:r>
              <a:rPr lang="en-IN" sz="4800" b="1" dirty="0">
                <a:solidFill>
                  <a:srgbClr val="FF0000"/>
                </a:solidFill>
                <a:effectLst>
                  <a:outerShdw blurRad="38100" dist="38100" dir="2700000" algn="tl">
                    <a:srgbClr val="000000">
                      <a:alpha val="43137"/>
                    </a:srgbClr>
                  </a:outerShdw>
                </a:effectLst>
              </a:rPr>
              <a:t>to</a:t>
            </a:r>
            <a:r>
              <a:rPr lang="en-IN" dirty="0"/>
              <a:t> </a:t>
            </a:r>
            <a:r>
              <a:rPr lang="en-IN" sz="4800" b="1" dirty="0">
                <a:solidFill>
                  <a:srgbClr val="FF0000"/>
                </a:solidFill>
                <a:effectLst>
                  <a:outerShdw blurRad="38100" dist="38100" dir="2700000" algn="tl">
                    <a:srgbClr val="000000">
                      <a:alpha val="43137"/>
                    </a:srgbClr>
                  </a:outerShdw>
                </a:effectLst>
              </a:rPr>
              <a:t>Power</a:t>
            </a:r>
            <a:r>
              <a:rPr lang="en-IN" dirty="0"/>
              <a:t> </a:t>
            </a:r>
            <a:r>
              <a:rPr lang="en-IN" sz="4800" b="1" dirty="0">
                <a:solidFill>
                  <a:srgbClr val="FF0000"/>
                </a:solidFill>
                <a:effectLst>
                  <a:outerShdw blurRad="38100" dist="38100" dir="2700000" algn="tl">
                    <a:srgbClr val="000000">
                      <a:alpha val="43137"/>
                    </a:srgbClr>
                  </a:outerShdw>
                </a:effectLst>
              </a:rPr>
              <a:t>Bl</a:t>
            </a:r>
          </a:p>
        </p:txBody>
      </p:sp>
    </p:spTree>
    <p:extLst>
      <p:ext uri="{BB962C8B-B14F-4D97-AF65-F5344CB8AC3E}">
        <p14:creationId xmlns:p14="http://schemas.microsoft.com/office/powerpoint/2010/main" val="41884326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C40D0DC8-DF8D-D998-FBD9-D48F0B0431CD}"/>
              </a:ext>
            </a:extLst>
          </p:cNvPr>
          <p:cNvGraphicFramePr/>
          <p:nvPr>
            <p:extLst>
              <p:ext uri="{D42A27DB-BD31-4B8C-83A1-F6EECF244321}">
                <p14:modId xmlns:p14="http://schemas.microsoft.com/office/powerpoint/2010/main" val="1956547149"/>
              </p:ext>
            </p:extLst>
          </p:nvPr>
        </p:nvGraphicFramePr>
        <p:xfrm>
          <a:off x="-1" y="1284789"/>
          <a:ext cx="12191999" cy="16844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6C98D7AA-6D3F-FE92-72F6-2D45D21BCEAC}"/>
              </a:ext>
            </a:extLst>
          </p:cNvPr>
          <p:cNvSpPr txBox="1">
            <a:spLocks noGrp="1"/>
          </p:cNvSpPr>
          <p:nvPr>
            <p:ph type="title"/>
          </p:nvPr>
        </p:nvSpPr>
        <p:spPr>
          <a:xfrm>
            <a:off x="0" y="0"/>
            <a:ext cx="12192000" cy="16844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b="1" dirty="0">
                <a:solidFill>
                  <a:srgbClr val="FF0000"/>
                </a:solidFill>
                <a:effectLst>
                  <a:outerShdw blurRad="38100" dist="38100" dir="2700000" algn="tl">
                    <a:srgbClr val="000000">
                      <a:alpha val="43137"/>
                    </a:srgbClr>
                  </a:outerShdw>
                </a:effectLst>
              </a:rPr>
              <a:t>Introduction</a:t>
            </a:r>
            <a:r>
              <a:rPr lang="en-IN" dirty="0"/>
              <a:t> </a:t>
            </a:r>
            <a:r>
              <a:rPr lang="en-IN" sz="4800" b="1" dirty="0">
                <a:solidFill>
                  <a:srgbClr val="FF0000"/>
                </a:solidFill>
                <a:effectLst>
                  <a:outerShdw blurRad="38100" dist="38100" dir="2700000" algn="tl">
                    <a:srgbClr val="000000">
                      <a:alpha val="43137"/>
                    </a:srgbClr>
                  </a:outerShdw>
                </a:effectLst>
              </a:rPr>
              <a:t>to</a:t>
            </a:r>
            <a:r>
              <a:rPr lang="en-IN" dirty="0"/>
              <a:t> </a:t>
            </a:r>
            <a:r>
              <a:rPr lang="en-IN" sz="4800" b="1" dirty="0">
                <a:solidFill>
                  <a:srgbClr val="FF0000"/>
                </a:solidFill>
                <a:effectLst>
                  <a:outerShdw blurRad="38100" dist="38100" dir="2700000" algn="tl">
                    <a:srgbClr val="000000">
                      <a:alpha val="43137"/>
                    </a:srgbClr>
                  </a:outerShdw>
                </a:effectLst>
              </a:rPr>
              <a:t>Power</a:t>
            </a:r>
            <a:r>
              <a:rPr lang="en-IN" dirty="0"/>
              <a:t> </a:t>
            </a:r>
            <a:r>
              <a:rPr lang="en-IN" sz="4800" b="1" dirty="0">
                <a:solidFill>
                  <a:srgbClr val="FF0000"/>
                </a:solidFill>
                <a:effectLst>
                  <a:outerShdw blurRad="38100" dist="38100" dir="2700000" algn="tl">
                    <a:srgbClr val="000000">
                      <a:alpha val="43137"/>
                    </a:srgbClr>
                  </a:outerShdw>
                </a:effectLst>
              </a:rPr>
              <a:t>Bl</a:t>
            </a:r>
          </a:p>
        </p:txBody>
      </p:sp>
      <p:pic>
        <p:nvPicPr>
          <p:cNvPr id="8" name="Picture 7">
            <a:extLst>
              <a:ext uri="{FF2B5EF4-FFF2-40B4-BE49-F238E27FC236}">
                <a16:creationId xmlns:a16="http://schemas.microsoft.com/office/drawing/2014/main" id="{3BAC92A7-1D78-0BB5-2EE5-5DE7F63E616F}"/>
              </a:ext>
            </a:extLst>
          </p:cNvPr>
          <p:cNvPicPr>
            <a:picLocks noChangeAspect="1"/>
          </p:cNvPicPr>
          <p:nvPr/>
        </p:nvPicPr>
        <p:blipFill>
          <a:blip r:embed="rId7"/>
          <a:stretch>
            <a:fillRect/>
          </a:stretch>
        </p:blipFill>
        <p:spPr>
          <a:xfrm>
            <a:off x="1978221" y="3172582"/>
            <a:ext cx="8588484" cy="3368332"/>
          </a:xfrm>
          <a:prstGeom prst="rect">
            <a:avLst/>
          </a:prstGeom>
        </p:spPr>
      </p:pic>
    </p:spTree>
    <p:extLst>
      <p:ext uri="{BB962C8B-B14F-4D97-AF65-F5344CB8AC3E}">
        <p14:creationId xmlns:p14="http://schemas.microsoft.com/office/powerpoint/2010/main" val="8246890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5A44E-55FF-98A7-8586-861DF98681C7}"/>
              </a:ext>
            </a:extLst>
          </p:cNvPr>
          <p:cNvSpPr>
            <a:spLocks noGrp="1"/>
          </p:cNvSpPr>
          <p:nvPr>
            <p:ph type="title"/>
          </p:nvPr>
        </p:nvSpPr>
        <p:spPr>
          <a:xfrm>
            <a:off x="1030705" y="2766218"/>
            <a:ext cx="10515600" cy="1325563"/>
          </a:xfrm>
        </p:spPr>
        <p:txBody>
          <a:bodyPr/>
          <a:lstStyle/>
          <a:p>
            <a:pPr algn="ctr"/>
            <a:r>
              <a:rPr lang="en-IN" sz="4800" b="1" dirty="0">
                <a:solidFill>
                  <a:srgbClr val="FF0000"/>
                </a:solidFill>
                <a:effectLst>
                  <a:outerShdw blurRad="38100" dist="38100" dir="2700000" algn="tl">
                    <a:srgbClr val="000000">
                      <a:alpha val="43137"/>
                    </a:srgbClr>
                  </a:outerShdw>
                </a:effectLst>
              </a:rPr>
              <a:t>Power</a:t>
            </a:r>
            <a:r>
              <a:rPr lang="en-IN" dirty="0"/>
              <a:t> </a:t>
            </a:r>
            <a:r>
              <a:rPr lang="en-IN" sz="4800" b="1" dirty="0">
                <a:solidFill>
                  <a:srgbClr val="FF0000"/>
                </a:solidFill>
                <a:effectLst>
                  <a:outerShdw blurRad="38100" dist="38100" dir="2700000" algn="tl">
                    <a:srgbClr val="000000">
                      <a:alpha val="43137"/>
                    </a:srgbClr>
                  </a:outerShdw>
                </a:effectLst>
              </a:rPr>
              <a:t>Bl</a:t>
            </a:r>
            <a:r>
              <a:rPr lang="en-IN" dirty="0"/>
              <a:t> </a:t>
            </a:r>
            <a:r>
              <a:rPr lang="en-IN" sz="4800" b="1" dirty="0">
                <a:solidFill>
                  <a:srgbClr val="FF0000"/>
                </a:solidFill>
                <a:effectLst>
                  <a:outerShdw blurRad="38100" dist="38100" dir="2700000" algn="tl">
                    <a:srgbClr val="000000">
                      <a:alpha val="43137"/>
                    </a:srgbClr>
                  </a:outerShdw>
                </a:effectLst>
              </a:rPr>
              <a:t>Components</a:t>
            </a:r>
          </a:p>
        </p:txBody>
      </p:sp>
    </p:spTree>
    <p:extLst>
      <p:ext uri="{BB962C8B-B14F-4D97-AF65-F5344CB8AC3E}">
        <p14:creationId xmlns:p14="http://schemas.microsoft.com/office/powerpoint/2010/main" val="36070759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D61F-ACF7-65FF-BD8E-769BB3963C0F}"/>
              </a:ext>
            </a:extLst>
          </p:cNvPr>
          <p:cNvSpPr>
            <a:spLocks noGrp="1"/>
          </p:cNvSpPr>
          <p:nvPr>
            <p:ph type="title"/>
          </p:nvPr>
        </p:nvSpPr>
        <p:spPr/>
        <p:txBody>
          <a:bodyPr/>
          <a:lstStyle/>
          <a:p>
            <a:r>
              <a:rPr lang="en-IN" sz="4800" b="1" dirty="0">
                <a:solidFill>
                  <a:srgbClr val="FF0000"/>
                </a:solidFill>
                <a:effectLst>
                  <a:outerShdw blurRad="38100" dist="38100" dir="2700000" algn="tl">
                    <a:srgbClr val="000000">
                      <a:alpha val="43137"/>
                    </a:srgbClr>
                  </a:outerShdw>
                </a:effectLst>
              </a:rPr>
              <a:t>Power</a:t>
            </a:r>
            <a:r>
              <a:rPr lang="en-IN" dirty="0"/>
              <a:t> </a:t>
            </a:r>
            <a:r>
              <a:rPr lang="en-IN" sz="4800" b="1" dirty="0">
                <a:solidFill>
                  <a:srgbClr val="FF0000"/>
                </a:solidFill>
                <a:effectLst>
                  <a:outerShdw blurRad="38100" dist="38100" dir="2700000" algn="tl">
                    <a:srgbClr val="000000">
                      <a:alpha val="43137"/>
                    </a:srgbClr>
                  </a:outerShdw>
                </a:effectLst>
              </a:rPr>
              <a:t>Bl</a:t>
            </a:r>
            <a:r>
              <a:rPr lang="en-IN" dirty="0"/>
              <a:t> </a:t>
            </a:r>
            <a:r>
              <a:rPr lang="en-IN" sz="4800" b="1" dirty="0">
                <a:solidFill>
                  <a:srgbClr val="FF0000"/>
                </a:solidFill>
                <a:effectLst>
                  <a:outerShdw blurRad="38100" dist="38100" dir="2700000" algn="tl">
                    <a:srgbClr val="000000">
                      <a:alpha val="43137"/>
                    </a:srgbClr>
                  </a:outerShdw>
                </a:effectLst>
              </a:rPr>
              <a:t>Components</a:t>
            </a:r>
          </a:p>
        </p:txBody>
      </p:sp>
      <p:pic>
        <p:nvPicPr>
          <p:cNvPr id="4" name="Picture 3">
            <a:extLst>
              <a:ext uri="{FF2B5EF4-FFF2-40B4-BE49-F238E27FC236}">
                <a16:creationId xmlns:a16="http://schemas.microsoft.com/office/drawing/2014/main" id="{F73C7407-FC0C-A58C-E47B-08D6A99DC10D}"/>
              </a:ext>
            </a:extLst>
          </p:cNvPr>
          <p:cNvPicPr>
            <a:picLocks noChangeAspect="1"/>
          </p:cNvPicPr>
          <p:nvPr/>
        </p:nvPicPr>
        <p:blipFill>
          <a:blip r:embed="rId2"/>
          <a:stretch>
            <a:fillRect/>
          </a:stretch>
        </p:blipFill>
        <p:spPr>
          <a:xfrm>
            <a:off x="1443789" y="1739267"/>
            <a:ext cx="8611144" cy="4492050"/>
          </a:xfrm>
          <a:prstGeom prst="rect">
            <a:avLst/>
          </a:prstGeom>
        </p:spPr>
      </p:pic>
    </p:spTree>
    <p:extLst>
      <p:ext uri="{BB962C8B-B14F-4D97-AF65-F5344CB8AC3E}">
        <p14:creationId xmlns:p14="http://schemas.microsoft.com/office/powerpoint/2010/main" val="141311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C4AF8-A98B-7F74-A156-78429555FCA2}"/>
              </a:ext>
            </a:extLst>
          </p:cNvPr>
          <p:cNvSpPr>
            <a:spLocks noGrp="1"/>
          </p:cNvSpPr>
          <p:nvPr>
            <p:ph type="title"/>
          </p:nvPr>
        </p:nvSpPr>
        <p:spPr>
          <a:xfrm>
            <a:off x="0" y="2766218"/>
            <a:ext cx="12192000" cy="1325563"/>
          </a:xfrm>
        </p:spPr>
        <p:txBody>
          <a:bodyPr>
            <a:normAutofit/>
          </a:bodyPr>
          <a:lstStyle/>
          <a:p>
            <a:pPr algn="ctr"/>
            <a:r>
              <a:rPr lang="en-IN" sz="6000" b="1" dirty="0">
                <a:solidFill>
                  <a:srgbClr val="FF0000"/>
                </a:solidFill>
                <a:effectLst>
                  <a:outerShdw blurRad="38100" dist="38100" dir="2700000" algn="tl">
                    <a:srgbClr val="000000">
                      <a:alpha val="43137"/>
                    </a:srgbClr>
                  </a:outerShdw>
                </a:effectLst>
              </a:rPr>
              <a:t>What is Business Intelligence?</a:t>
            </a:r>
          </a:p>
        </p:txBody>
      </p:sp>
    </p:spTree>
    <p:extLst>
      <p:ext uri="{BB962C8B-B14F-4D97-AF65-F5344CB8AC3E}">
        <p14:creationId xmlns:p14="http://schemas.microsoft.com/office/powerpoint/2010/main" val="40011064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D346-4E0A-4C2C-2CF6-839E4B7717AA}"/>
              </a:ext>
            </a:extLst>
          </p:cNvPr>
          <p:cNvSpPr>
            <a:spLocks noGrp="1"/>
          </p:cNvSpPr>
          <p:nvPr>
            <p:ph type="title"/>
          </p:nvPr>
        </p:nvSpPr>
        <p:spPr/>
        <p:txBody>
          <a:bodyPr/>
          <a:lstStyle/>
          <a:p>
            <a:r>
              <a:rPr lang="en-IN" sz="4400" b="1" dirty="0">
                <a:solidFill>
                  <a:srgbClr val="FF0000"/>
                </a:solidFill>
                <a:effectLst>
                  <a:outerShdw blurRad="38100" dist="38100" dir="2700000" algn="tl">
                    <a:srgbClr val="000000">
                      <a:alpha val="43137"/>
                    </a:srgbClr>
                  </a:outerShdw>
                </a:effectLst>
              </a:rPr>
              <a:t>Power</a:t>
            </a:r>
            <a:r>
              <a:rPr lang="en-IN" dirty="0"/>
              <a:t> </a:t>
            </a:r>
            <a:r>
              <a:rPr lang="en-IN" sz="4400" b="1" dirty="0">
                <a:solidFill>
                  <a:srgbClr val="FF0000"/>
                </a:solidFill>
                <a:effectLst>
                  <a:outerShdw blurRad="38100" dist="38100" dir="2700000" algn="tl">
                    <a:srgbClr val="000000">
                      <a:alpha val="43137"/>
                    </a:srgbClr>
                  </a:outerShdw>
                </a:effectLst>
              </a:rPr>
              <a:t>Bl</a:t>
            </a:r>
            <a:r>
              <a:rPr lang="en-IN" dirty="0"/>
              <a:t> </a:t>
            </a:r>
            <a:r>
              <a:rPr lang="en-IN" sz="4400" b="1" dirty="0">
                <a:solidFill>
                  <a:srgbClr val="FF0000"/>
                </a:solidFill>
                <a:effectLst>
                  <a:outerShdw blurRad="38100" dist="38100" dir="2700000" algn="tl">
                    <a:srgbClr val="000000">
                      <a:alpha val="43137"/>
                    </a:srgbClr>
                  </a:outerShdw>
                </a:effectLst>
              </a:rPr>
              <a:t>Components</a:t>
            </a:r>
            <a:endParaRPr lang="en-IN" dirty="0"/>
          </a:p>
        </p:txBody>
      </p:sp>
      <p:sp>
        <p:nvSpPr>
          <p:cNvPr id="3" name="Content Placeholder 2">
            <a:extLst>
              <a:ext uri="{FF2B5EF4-FFF2-40B4-BE49-F238E27FC236}">
                <a16:creationId xmlns:a16="http://schemas.microsoft.com/office/drawing/2014/main" id="{30FC2B52-93EE-78EF-7DCF-7661B473890C}"/>
              </a:ext>
            </a:extLst>
          </p:cNvPr>
          <p:cNvSpPr>
            <a:spLocks noGrp="1"/>
          </p:cNvSpPr>
          <p:nvPr>
            <p:ph sz="half" idx="1"/>
          </p:nvPr>
        </p:nvSpPr>
        <p:spPr>
          <a:xfrm>
            <a:off x="0" y="1825625"/>
            <a:ext cx="6019800" cy="4351338"/>
          </a:xfrm>
        </p:spPr>
        <p:txBody>
          <a:bodyPr/>
          <a:lstStyle/>
          <a:p>
            <a:r>
              <a:rPr lang="en-GB" dirty="0"/>
              <a:t>Power Bl Desktop</a:t>
            </a:r>
          </a:p>
          <a:p>
            <a:pPr algn="just"/>
            <a:r>
              <a:rPr lang="en-GB" dirty="0"/>
              <a:t>It is a free application that helps us connect to multiple data sources and transform and visualize our data</a:t>
            </a:r>
            <a:endParaRPr lang="en-IN" dirty="0"/>
          </a:p>
        </p:txBody>
      </p:sp>
      <p:sp>
        <p:nvSpPr>
          <p:cNvPr id="4" name="Content Placeholder 3">
            <a:extLst>
              <a:ext uri="{FF2B5EF4-FFF2-40B4-BE49-F238E27FC236}">
                <a16:creationId xmlns:a16="http://schemas.microsoft.com/office/drawing/2014/main" id="{1FB67302-6DF6-3C05-445D-45D56DC7AAD8}"/>
              </a:ext>
            </a:extLst>
          </p:cNvPr>
          <p:cNvSpPr>
            <a:spLocks noGrp="1"/>
          </p:cNvSpPr>
          <p:nvPr>
            <p:ph sz="half" idx="2"/>
          </p:nvPr>
        </p:nvSpPr>
        <p:spPr>
          <a:xfrm>
            <a:off x="6172199" y="1825625"/>
            <a:ext cx="6019799" cy="4351338"/>
          </a:xfrm>
        </p:spPr>
        <p:txBody>
          <a:bodyPr/>
          <a:lstStyle/>
          <a:p>
            <a:pPr algn="just"/>
            <a:r>
              <a:rPr lang="en-GB" dirty="0"/>
              <a:t>Power BI Service</a:t>
            </a:r>
          </a:p>
          <a:p>
            <a:pPr algn="just"/>
            <a:r>
              <a:rPr lang="en-GB" dirty="0"/>
              <a:t>It is a cloud-based service where users view and share their reports and dashboards</a:t>
            </a:r>
            <a:endParaRPr lang="en-IN" dirty="0"/>
          </a:p>
        </p:txBody>
      </p:sp>
      <p:pic>
        <p:nvPicPr>
          <p:cNvPr id="18434" name="Picture 2" descr="Power Bi Icon #342642 - Free Icons Library">
            <a:extLst>
              <a:ext uri="{FF2B5EF4-FFF2-40B4-BE49-F238E27FC236}">
                <a16:creationId xmlns:a16="http://schemas.microsoft.com/office/drawing/2014/main" id="{3AAFD51C-DBFB-E247-4186-4A2D09E457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9468"/>
          <a:stretch/>
        </p:blipFill>
        <p:spPr bwMode="auto">
          <a:xfrm>
            <a:off x="1184108" y="3627101"/>
            <a:ext cx="2377240" cy="2446340"/>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Microsoft Power BI | element61">
            <a:extLst>
              <a:ext uri="{FF2B5EF4-FFF2-40B4-BE49-F238E27FC236}">
                <a16:creationId xmlns:a16="http://schemas.microsoft.com/office/drawing/2014/main" id="{377A2947-13C0-C6A5-1A99-F79887FBCA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0842" y="3864531"/>
            <a:ext cx="2470483" cy="1947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93567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8A5ED-0563-EE2E-0766-61090C6B9B69}"/>
              </a:ext>
            </a:extLst>
          </p:cNvPr>
          <p:cNvSpPr>
            <a:spLocks noGrp="1"/>
          </p:cNvSpPr>
          <p:nvPr>
            <p:ph type="title"/>
          </p:nvPr>
        </p:nvSpPr>
        <p:spPr/>
        <p:txBody>
          <a:bodyPr/>
          <a:lstStyle/>
          <a:p>
            <a:r>
              <a:rPr lang="en-IN" sz="4400" b="1" dirty="0">
                <a:solidFill>
                  <a:srgbClr val="FF0000"/>
                </a:solidFill>
                <a:effectLst>
                  <a:outerShdw blurRad="38100" dist="38100" dir="2700000" algn="tl">
                    <a:srgbClr val="000000">
                      <a:alpha val="43137"/>
                    </a:srgbClr>
                  </a:outerShdw>
                </a:effectLst>
              </a:rPr>
              <a:t>Power</a:t>
            </a:r>
            <a:r>
              <a:rPr lang="en-IN" dirty="0"/>
              <a:t> </a:t>
            </a:r>
            <a:r>
              <a:rPr lang="en-IN" sz="4400" b="1" dirty="0">
                <a:solidFill>
                  <a:srgbClr val="FF0000"/>
                </a:solidFill>
                <a:effectLst>
                  <a:outerShdw blurRad="38100" dist="38100" dir="2700000" algn="tl">
                    <a:srgbClr val="000000">
                      <a:alpha val="43137"/>
                    </a:srgbClr>
                  </a:outerShdw>
                </a:effectLst>
              </a:rPr>
              <a:t>Bl</a:t>
            </a:r>
            <a:r>
              <a:rPr lang="en-IN" dirty="0"/>
              <a:t> </a:t>
            </a:r>
            <a:r>
              <a:rPr lang="en-IN" sz="4400" b="1" dirty="0">
                <a:solidFill>
                  <a:srgbClr val="FF0000"/>
                </a:solidFill>
                <a:effectLst>
                  <a:outerShdw blurRad="38100" dist="38100" dir="2700000" algn="tl">
                    <a:srgbClr val="000000">
                      <a:alpha val="43137"/>
                    </a:srgbClr>
                  </a:outerShdw>
                </a:effectLst>
              </a:rPr>
              <a:t>Components</a:t>
            </a:r>
            <a:endParaRPr lang="en-IN" dirty="0"/>
          </a:p>
        </p:txBody>
      </p:sp>
      <p:sp>
        <p:nvSpPr>
          <p:cNvPr id="3" name="Content Placeholder 2">
            <a:extLst>
              <a:ext uri="{FF2B5EF4-FFF2-40B4-BE49-F238E27FC236}">
                <a16:creationId xmlns:a16="http://schemas.microsoft.com/office/drawing/2014/main" id="{7263826C-CD74-2F21-07F2-7CA5FA5CC969}"/>
              </a:ext>
            </a:extLst>
          </p:cNvPr>
          <p:cNvSpPr>
            <a:spLocks noGrp="1"/>
          </p:cNvSpPr>
          <p:nvPr>
            <p:ph sz="half" idx="1"/>
          </p:nvPr>
        </p:nvSpPr>
        <p:spPr/>
        <p:txBody>
          <a:bodyPr/>
          <a:lstStyle/>
          <a:p>
            <a:r>
              <a:rPr lang="en-GB" dirty="0"/>
              <a:t>Power Bl Gateway</a:t>
            </a:r>
          </a:p>
          <a:p>
            <a:pPr algn="just"/>
            <a:r>
              <a:rPr lang="en-GB" dirty="0"/>
              <a:t>It is mainly used for scheduled data refresh</a:t>
            </a:r>
            <a:endParaRPr lang="en-IN" dirty="0"/>
          </a:p>
        </p:txBody>
      </p:sp>
      <p:sp>
        <p:nvSpPr>
          <p:cNvPr id="4" name="Content Placeholder 3">
            <a:extLst>
              <a:ext uri="{FF2B5EF4-FFF2-40B4-BE49-F238E27FC236}">
                <a16:creationId xmlns:a16="http://schemas.microsoft.com/office/drawing/2014/main" id="{3A0DCE6B-0948-32D6-A17B-7449209C634B}"/>
              </a:ext>
            </a:extLst>
          </p:cNvPr>
          <p:cNvSpPr>
            <a:spLocks noGrp="1"/>
          </p:cNvSpPr>
          <p:nvPr>
            <p:ph sz="half" idx="2"/>
          </p:nvPr>
        </p:nvSpPr>
        <p:spPr>
          <a:xfrm>
            <a:off x="6172200" y="1825625"/>
            <a:ext cx="6019800" cy="4351338"/>
          </a:xfrm>
        </p:spPr>
        <p:txBody>
          <a:bodyPr/>
          <a:lstStyle/>
          <a:p>
            <a:r>
              <a:rPr lang="en-GB" dirty="0"/>
              <a:t>Power Bl Report Server</a:t>
            </a:r>
          </a:p>
          <a:p>
            <a:pPr algn="just"/>
            <a:r>
              <a:rPr lang="en-GB" dirty="0"/>
              <a:t>It is an on-premises web interface and an alternate for Power Bl Service</a:t>
            </a:r>
            <a:endParaRPr lang="en-IN" dirty="0"/>
          </a:p>
        </p:txBody>
      </p:sp>
      <p:pic>
        <p:nvPicPr>
          <p:cNvPr id="17410" name="Picture 2" descr="Power BI Gateway | Introduction and Steps to Install &amp; Configure">
            <a:extLst>
              <a:ext uri="{FF2B5EF4-FFF2-40B4-BE49-F238E27FC236}">
                <a16:creationId xmlns:a16="http://schemas.microsoft.com/office/drawing/2014/main" id="{8C50606A-2FE5-1287-5715-AE7728AE2F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7536" y="3429000"/>
            <a:ext cx="3000796" cy="2378242"/>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Power BI Report Server: A Comprehensive Guide - Learn | Hevo">
            <a:extLst>
              <a:ext uri="{FF2B5EF4-FFF2-40B4-BE49-F238E27FC236}">
                <a16:creationId xmlns:a16="http://schemas.microsoft.com/office/drawing/2014/main" id="{9A2DFD89-4811-AEC6-FDF1-91B0B29B6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1819" y="3770145"/>
            <a:ext cx="3383579" cy="2037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7306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7C3A0-8CE4-0BCD-7D0E-44AFD158303A}"/>
              </a:ext>
            </a:extLst>
          </p:cNvPr>
          <p:cNvSpPr>
            <a:spLocks noGrp="1"/>
          </p:cNvSpPr>
          <p:nvPr>
            <p:ph type="title"/>
          </p:nvPr>
        </p:nvSpPr>
        <p:spPr/>
        <p:txBody>
          <a:bodyPr/>
          <a:lstStyle/>
          <a:p>
            <a:r>
              <a:rPr lang="en-IN" sz="4400" b="1" dirty="0">
                <a:solidFill>
                  <a:srgbClr val="FF0000"/>
                </a:solidFill>
                <a:effectLst>
                  <a:outerShdw blurRad="38100" dist="38100" dir="2700000" algn="tl">
                    <a:srgbClr val="000000">
                      <a:alpha val="43137"/>
                    </a:srgbClr>
                  </a:outerShdw>
                </a:effectLst>
              </a:rPr>
              <a:t>Power</a:t>
            </a:r>
            <a:r>
              <a:rPr lang="en-IN" dirty="0"/>
              <a:t> </a:t>
            </a:r>
            <a:r>
              <a:rPr lang="en-IN" sz="4400" b="1" dirty="0">
                <a:solidFill>
                  <a:srgbClr val="FF0000"/>
                </a:solidFill>
                <a:effectLst>
                  <a:outerShdw blurRad="38100" dist="38100" dir="2700000" algn="tl">
                    <a:srgbClr val="000000">
                      <a:alpha val="43137"/>
                    </a:srgbClr>
                  </a:outerShdw>
                </a:effectLst>
              </a:rPr>
              <a:t>Bl</a:t>
            </a:r>
            <a:r>
              <a:rPr lang="en-IN" dirty="0"/>
              <a:t> </a:t>
            </a:r>
            <a:r>
              <a:rPr lang="en-IN" sz="4400" b="1" dirty="0">
                <a:solidFill>
                  <a:srgbClr val="FF0000"/>
                </a:solidFill>
                <a:effectLst>
                  <a:outerShdw blurRad="38100" dist="38100" dir="2700000" algn="tl">
                    <a:srgbClr val="000000">
                      <a:alpha val="43137"/>
                    </a:srgbClr>
                  </a:outerShdw>
                </a:effectLst>
              </a:rPr>
              <a:t>Components</a:t>
            </a:r>
            <a:endParaRPr lang="en-IN" dirty="0"/>
          </a:p>
        </p:txBody>
      </p:sp>
      <p:sp>
        <p:nvSpPr>
          <p:cNvPr id="3" name="Content Placeholder 2">
            <a:extLst>
              <a:ext uri="{FF2B5EF4-FFF2-40B4-BE49-F238E27FC236}">
                <a16:creationId xmlns:a16="http://schemas.microsoft.com/office/drawing/2014/main" id="{8F3BFA1B-C843-40CD-0ECA-77BF20886295}"/>
              </a:ext>
            </a:extLst>
          </p:cNvPr>
          <p:cNvSpPr>
            <a:spLocks noGrp="1"/>
          </p:cNvSpPr>
          <p:nvPr>
            <p:ph sz="half" idx="1"/>
          </p:nvPr>
        </p:nvSpPr>
        <p:spPr>
          <a:xfrm>
            <a:off x="0" y="1825625"/>
            <a:ext cx="6019800" cy="5032374"/>
          </a:xfrm>
        </p:spPr>
        <p:txBody>
          <a:bodyPr/>
          <a:lstStyle/>
          <a:p>
            <a:r>
              <a:rPr lang="en-GB" dirty="0"/>
              <a:t>Power Bl Mobile App</a:t>
            </a:r>
          </a:p>
          <a:p>
            <a:pPr algn="just"/>
            <a:r>
              <a:rPr lang="en-GB" dirty="0"/>
              <a:t>Power Bl offers a set of mobile apps for Android, iOS, and Windows mobile devices through which users can securely access and view their live dashboards and reports</a:t>
            </a:r>
            <a:endParaRPr lang="en-IN" dirty="0"/>
          </a:p>
        </p:txBody>
      </p:sp>
      <p:sp>
        <p:nvSpPr>
          <p:cNvPr id="4" name="Content Placeholder 3">
            <a:extLst>
              <a:ext uri="{FF2B5EF4-FFF2-40B4-BE49-F238E27FC236}">
                <a16:creationId xmlns:a16="http://schemas.microsoft.com/office/drawing/2014/main" id="{F986BE82-4468-7FAA-D4A2-807C766878A9}"/>
              </a:ext>
            </a:extLst>
          </p:cNvPr>
          <p:cNvSpPr>
            <a:spLocks noGrp="1"/>
          </p:cNvSpPr>
          <p:nvPr>
            <p:ph sz="half" idx="2"/>
          </p:nvPr>
        </p:nvSpPr>
        <p:spPr>
          <a:xfrm>
            <a:off x="6172200" y="1825624"/>
            <a:ext cx="6019800" cy="5032375"/>
          </a:xfrm>
        </p:spPr>
        <p:txBody>
          <a:bodyPr/>
          <a:lstStyle/>
          <a:p>
            <a:r>
              <a:rPr lang="en-GB" dirty="0"/>
              <a:t>Power Query</a:t>
            </a:r>
          </a:p>
          <a:p>
            <a:pPr algn="just"/>
            <a:r>
              <a:rPr lang="en-GB" dirty="0"/>
              <a:t>Power BI accepts data from a variety of other data sources such as excel. Power Query allows you to search data from various sources such as social media websites, big data and so on.</a:t>
            </a:r>
            <a:endParaRPr lang="en-IN" dirty="0"/>
          </a:p>
        </p:txBody>
      </p:sp>
      <p:pic>
        <p:nvPicPr>
          <p:cNvPr id="16386" name="Picture 2" descr="Upload Data with Power Query — Excel Dashboards VBA">
            <a:extLst>
              <a:ext uri="{FF2B5EF4-FFF2-40B4-BE49-F238E27FC236}">
                <a16:creationId xmlns:a16="http://schemas.microsoft.com/office/drawing/2014/main" id="{D4E24DDC-18A8-5082-6144-C60A6388DC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9005" y="4341811"/>
            <a:ext cx="1971675" cy="232410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Power Bi Logo png images | PNGWing">
            <a:extLst>
              <a:ext uri="{FF2B5EF4-FFF2-40B4-BE49-F238E27FC236}">
                <a16:creationId xmlns:a16="http://schemas.microsoft.com/office/drawing/2014/main" id="{841C311B-12F6-440D-EDA6-1730C95415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033" t="4947" r="38467" b="4442"/>
          <a:stretch/>
        </p:blipFill>
        <p:spPr bwMode="auto">
          <a:xfrm>
            <a:off x="2737059" y="4341811"/>
            <a:ext cx="1971675" cy="2516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1270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D8002-6EEC-D85F-4594-8A4C014EA7ED}"/>
              </a:ext>
            </a:extLst>
          </p:cNvPr>
          <p:cNvSpPr>
            <a:spLocks noGrp="1"/>
          </p:cNvSpPr>
          <p:nvPr>
            <p:ph type="title"/>
          </p:nvPr>
        </p:nvSpPr>
        <p:spPr/>
        <p:txBody>
          <a:bodyPr/>
          <a:lstStyle/>
          <a:p>
            <a:r>
              <a:rPr lang="en-IN" sz="4400" b="1" dirty="0">
                <a:solidFill>
                  <a:srgbClr val="FF0000"/>
                </a:solidFill>
                <a:effectLst>
                  <a:outerShdw blurRad="38100" dist="38100" dir="2700000" algn="tl">
                    <a:srgbClr val="000000">
                      <a:alpha val="43137"/>
                    </a:srgbClr>
                  </a:outerShdw>
                </a:effectLst>
              </a:rPr>
              <a:t>Power</a:t>
            </a:r>
            <a:r>
              <a:rPr lang="en-IN" dirty="0"/>
              <a:t> </a:t>
            </a:r>
            <a:r>
              <a:rPr lang="en-IN" sz="4400" b="1" dirty="0">
                <a:solidFill>
                  <a:srgbClr val="FF0000"/>
                </a:solidFill>
                <a:effectLst>
                  <a:outerShdw blurRad="38100" dist="38100" dir="2700000" algn="tl">
                    <a:srgbClr val="000000">
                      <a:alpha val="43137"/>
                    </a:srgbClr>
                  </a:outerShdw>
                </a:effectLst>
              </a:rPr>
              <a:t>Bl</a:t>
            </a:r>
            <a:r>
              <a:rPr lang="en-IN" dirty="0"/>
              <a:t> </a:t>
            </a:r>
            <a:r>
              <a:rPr lang="en-IN" sz="4400" b="1" dirty="0">
                <a:solidFill>
                  <a:srgbClr val="FF0000"/>
                </a:solidFill>
                <a:effectLst>
                  <a:outerShdw blurRad="38100" dist="38100" dir="2700000" algn="tl">
                    <a:srgbClr val="000000">
                      <a:alpha val="43137"/>
                    </a:srgbClr>
                  </a:outerShdw>
                </a:effectLst>
              </a:rPr>
              <a:t>Components</a:t>
            </a:r>
            <a:endParaRPr lang="en-IN" dirty="0"/>
          </a:p>
        </p:txBody>
      </p:sp>
      <p:sp>
        <p:nvSpPr>
          <p:cNvPr id="3" name="Content Placeholder 2">
            <a:extLst>
              <a:ext uri="{FF2B5EF4-FFF2-40B4-BE49-F238E27FC236}">
                <a16:creationId xmlns:a16="http://schemas.microsoft.com/office/drawing/2014/main" id="{45A96025-72D3-EEE7-599C-169AA619E2C4}"/>
              </a:ext>
            </a:extLst>
          </p:cNvPr>
          <p:cNvSpPr>
            <a:spLocks noGrp="1"/>
          </p:cNvSpPr>
          <p:nvPr>
            <p:ph sz="half" idx="1"/>
          </p:nvPr>
        </p:nvSpPr>
        <p:spPr>
          <a:xfrm>
            <a:off x="0" y="1825624"/>
            <a:ext cx="6019800" cy="5032375"/>
          </a:xfrm>
        </p:spPr>
        <p:txBody>
          <a:bodyPr/>
          <a:lstStyle/>
          <a:p>
            <a:r>
              <a:rPr lang="en-GB" dirty="0"/>
              <a:t>Power BI Report Builder</a:t>
            </a:r>
          </a:p>
          <a:p>
            <a:pPr algn="just"/>
            <a:r>
              <a:rPr lang="en-GB" dirty="0"/>
              <a:t>It helps in developing paginated reports such as invoices, receipts, delivery notes, etc.</a:t>
            </a:r>
            <a:endParaRPr lang="en-IN" dirty="0"/>
          </a:p>
        </p:txBody>
      </p:sp>
      <p:sp>
        <p:nvSpPr>
          <p:cNvPr id="4" name="Content Placeholder 3">
            <a:extLst>
              <a:ext uri="{FF2B5EF4-FFF2-40B4-BE49-F238E27FC236}">
                <a16:creationId xmlns:a16="http://schemas.microsoft.com/office/drawing/2014/main" id="{C536503D-0E8C-961A-8ADF-0026CDBC9577}"/>
              </a:ext>
            </a:extLst>
          </p:cNvPr>
          <p:cNvSpPr>
            <a:spLocks noGrp="1"/>
          </p:cNvSpPr>
          <p:nvPr>
            <p:ph sz="half" idx="2"/>
          </p:nvPr>
        </p:nvSpPr>
        <p:spPr>
          <a:xfrm>
            <a:off x="6172199" y="1825625"/>
            <a:ext cx="6019799" cy="5032374"/>
          </a:xfrm>
        </p:spPr>
        <p:txBody>
          <a:bodyPr/>
          <a:lstStyle/>
          <a:p>
            <a:r>
              <a:rPr lang="en-GB" dirty="0"/>
              <a:t>Power Bl Embedded</a:t>
            </a:r>
          </a:p>
          <a:p>
            <a:pPr algn="just"/>
            <a:r>
              <a:rPr lang="en-GB" dirty="0"/>
              <a:t>It helps in the integration of Bl reports with other applications</a:t>
            </a:r>
            <a:endParaRPr lang="en-IN" dirty="0"/>
          </a:p>
        </p:txBody>
      </p:sp>
      <p:pic>
        <p:nvPicPr>
          <p:cNvPr id="15362" name="Picture 2" descr="Microsoft Apps">
            <a:extLst>
              <a:ext uri="{FF2B5EF4-FFF2-40B4-BE49-F238E27FC236}">
                <a16:creationId xmlns:a16="http://schemas.microsoft.com/office/drawing/2014/main" id="{1205A849-72E0-B3B2-A35E-54DB619DA9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818" y="3764881"/>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Azure Power BI Embedded">
            <a:extLst>
              <a:ext uri="{FF2B5EF4-FFF2-40B4-BE49-F238E27FC236}">
                <a16:creationId xmlns:a16="http://schemas.microsoft.com/office/drawing/2014/main" id="{7B9F26BD-35B9-D59A-74D1-E707E447B7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2032" y="4536406"/>
            <a:ext cx="3486150" cy="1314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280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305B9-AEC0-A7A2-59B8-77CF051156D0}"/>
              </a:ext>
            </a:extLst>
          </p:cNvPr>
          <p:cNvSpPr>
            <a:spLocks noGrp="1"/>
          </p:cNvSpPr>
          <p:nvPr>
            <p:ph type="title"/>
          </p:nvPr>
        </p:nvSpPr>
        <p:spPr>
          <a:xfrm>
            <a:off x="1159043" y="2386431"/>
            <a:ext cx="10515600" cy="1325563"/>
          </a:xfrm>
        </p:spPr>
        <p:txBody>
          <a:bodyPr/>
          <a:lstStyle/>
          <a:p>
            <a:pPr algn="ctr"/>
            <a:r>
              <a:rPr lang="en-IN" sz="4800" b="1" dirty="0">
                <a:solidFill>
                  <a:srgbClr val="FF0000"/>
                </a:solidFill>
                <a:effectLst>
                  <a:outerShdw blurRad="38100" dist="38100" dir="2700000" algn="tl">
                    <a:srgbClr val="000000">
                      <a:alpha val="43137"/>
                    </a:srgbClr>
                  </a:outerShdw>
                </a:effectLst>
              </a:rPr>
              <a:t>Power bi Pricing</a:t>
            </a:r>
          </a:p>
        </p:txBody>
      </p:sp>
    </p:spTree>
    <p:extLst>
      <p:ext uri="{BB962C8B-B14F-4D97-AF65-F5344CB8AC3E}">
        <p14:creationId xmlns:p14="http://schemas.microsoft.com/office/powerpoint/2010/main" val="8827665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40C95-1F46-696A-C9B7-6C21950D87A8}"/>
              </a:ext>
            </a:extLst>
          </p:cNvPr>
          <p:cNvSpPr>
            <a:spLocks noGrp="1"/>
          </p:cNvSpPr>
          <p:nvPr>
            <p:ph type="title"/>
          </p:nvPr>
        </p:nvSpPr>
        <p:spPr>
          <a:xfrm>
            <a:off x="0" y="0"/>
            <a:ext cx="11353800" cy="1325563"/>
          </a:xfrm>
        </p:spPr>
        <p:txBody>
          <a:bodyPr/>
          <a:lstStyle/>
          <a:p>
            <a:r>
              <a:rPr lang="en-IN" sz="4800" b="1" dirty="0">
                <a:solidFill>
                  <a:srgbClr val="FF0000"/>
                </a:solidFill>
                <a:effectLst>
                  <a:outerShdw blurRad="38100" dist="38100" dir="2700000" algn="tl">
                    <a:srgbClr val="000000">
                      <a:alpha val="43137"/>
                    </a:srgbClr>
                  </a:outerShdw>
                </a:effectLst>
              </a:rPr>
              <a:t>Power bi Pricing</a:t>
            </a:r>
          </a:p>
        </p:txBody>
      </p:sp>
      <p:pic>
        <p:nvPicPr>
          <p:cNvPr id="4" name="Picture 3">
            <a:extLst>
              <a:ext uri="{FF2B5EF4-FFF2-40B4-BE49-F238E27FC236}">
                <a16:creationId xmlns:a16="http://schemas.microsoft.com/office/drawing/2014/main" id="{BB21AB14-2C53-A8ED-195A-A003C3477FD6}"/>
              </a:ext>
            </a:extLst>
          </p:cNvPr>
          <p:cNvPicPr>
            <a:picLocks noChangeAspect="1"/>
          </p:cNvPicPr>
          <p:nvPr/>
        </p:nvPicPr>
        <p:blipFill rotWithShape="1">
          <a:blip r:embed="rId2"/>
          <a:srcRect l="11863" t="26395" r="10917" b="13742"/>
          <a:stretch/>
        </p:blipFill>
        <p:spPr>
          <a:xfrm>
            <a:off x="528093" y="1576873"/>
            <a:ext cx="10976552" cy="5038532"/>
          </a:xfrm>
          <a:prstGeom prst="rect">
            <a:avLst/>
          </a:prstGeom>
        </p:spPr>
      </p:pic>
    </p:spTree>
    <p:extLst>
      <p:ext uri="{BB962C8B-B14F-4D97-AF65-F5344CB8AC3E}">
        <p14:creationId xmlns:p14="http://schemas.microsoft.com/office/powerpoint/2010/main" val="15547535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70655-CB70-8FD7-CE7E-397A6A8E9984}"/>
              </a:ext>
            </a:extLst>
          </p:cNvPr>
          <p:cNvSpPr>
            <a:spLocks noGrp="1"/>
          </p:cNvSpPr>
          <p:nvPr>
            <p:ph type="title"/>
          </p:nvPr>
        </p:nvSpPr>
        <p:spPr>
          <a:xfrm>
            <a:off x="0" y="1"/>
            <a:ext cx="12192000" cy="1690688"/>
          </a:xfrm>
        </p:spPr>
        <p:txBody>
          <a:bodyPr/>
          <a:lstStyle/>
          <a:p>
            <a:pPr algn="ctr"/>
            <a:r>
              <a:rPr lang="en-GB" sz="4800" b="1" dirty="0">
                <a:solidFill>
                  <a:srgbClr val="FF0000"/>
                </a:solidFill>
                <a:effectLst>
                  <a:outerShdw blurRad="38100" dist="38100" dir="2700000" algn="tl">
                    <a:srgbClr val="000000">
                      <a:alpha val="43137"/>
                    </a:srgbClr>
                  </a:outerShdw>
                </a:effectLst>
              </a:rPr>
              <a:t>Building Blocks of Power Bl</a:t>
            </a:r>
            <a:endParaRPr lang="en-IN" sz="4800" b="1" dirty="0">
              <a:solidFill>
                <a:srgbClr val="FF0000"/>
              </a:solidFill>
              <a:effectLst>
                <a:outerShdw blurRad="38100" dist="38100" dir="2700000" algn="tl">
                  <a:srgbClr val="000000">
                    <a:alpha val="43137"/>
                  </a:srgbClr>
                </a:outerShdw>
              </a:effectLst>
            </a:endParaRPr>
          </a:p>
        </p:txBody>
      </p:sp>
      <p:pic>
        <p:nvPicPr>
          <p:cNvPr id="10242" name="Picture 2" descr="Microsoft Power BI Stack - ppt video online download">
            <a:extLst>
              <a:ext uri="{FF2B5EF4-FFF2-40B4-BE49-F238E27FC236}">
                <a16:creationId xmlns:a16="http://schemas.microsoft.com/office/drawing/2014/main" id="{A1F7C9BA-8294-896A-1563-B16A456B69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818"/>
          <a:stretch/>
        </p:blipFill>
        <p:spPr bwMode="auto">
          <a:xfrm>
            <a:off x="0" y="1427746"/>
            <a:ext cx="12192000" cy="5430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0697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CFF9D-C26C-78E0-4434-6666F21DA55C}"/>
              </a:ext>
            </a:extLst>
          </p:cNvPr>
          <p:cNvSpPr>
            <a:spLocks noGrp="1"/>
          </p:cNvSpPr>
          <p:nvPr>
            <p:ph type="title"/>
          </p:nvPr>
        </p:nvSpPr>
        <p:spPr>
          <a:xfrm>
            <a:off x="0" y="2434556"/>
            <a:ext cx="12192000" cy="1325563"/>
          </a:xfrm>
        </p:spPr>
        <p:txBody>
          <a:bodyPr/>
          <a:lstStyle/>
          <a:p>
            <a:pPr algn="ctr"/>
            <a:r>
              <a:rPr lang="en-IN" sz="4800" b="1" dirty="0">
                <a:solidFill>
                  <a:srgbClr val="FF0000"/>
                </a:solidFill>
                <a:effectLst>
                  <a:outerShdw blurRad="38100" dist="38100" dir="2700000" algn="tl">
                    <a:srgbClr val="000000">
                      <a:alpha val="43137"/>
                    </a:srgbClr>
                  </a:outerShdw>
                </a:effectLst>
              </a:rPr>
              <a:t>Architecture of Power Bl</a:t>
            </a:r>
          </a:p>
        </p:txBody>
      </p:sp>
    </p:spTree>
    <p:extLst>
      <p:ext uri="{BB962C8B-B14F-4D97-AF65-F5344CB8AC3E}">
        <p14:creationId xmlns:p14="http://schemas.microsoft.com/office/powerpoint/2010/main" val="31855891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4377C-9964-4985-FB98-37B3B3B5E823}"/>
              </a:ext>
            </a:extLst>
          </p:cNvPr>
          <p:cNvSpPr>
            <a:spLocks noGrp="1"/>
          </p:cNvSpPr>
          <p:nvPr>
            <p:ph type="title"/>
          </p:nvPr>
        </p:nvSpPr>
        <p:spPr>
          <a:xfrm>
            <a:off x="0" y="1"/>
            <a:ext cx="12192000" cy="1690688"/>
          </a:xfrm>
        </p:spPr>
        <p:txBody>
          <a:bodyPr/>
          <a:lstStyle/>
          <a:p>
            <a:pPr algn="just"/>
            <a:r>
              <a:rPr lang="en-IN" sz="4800" b="1" dirty="0">
                <a:solidFill>
                  <a:srgbClr val="FF0000"/>
                </a:solidFill>
                <a:effectLst>
                  <a:outerShdw blurRad="38100" dist="38100" dir="2700000" algn="tl">
                    <a:srgbClr val="000000">
                      <a:alpha val="43137"/>
                    </a:srgbClr>
                  </a:outerShdw>
                </a:effectLst>
              </a:rPr>
              <a:t>Architecture of Power Bl</a:t>
            </a:r>
          </a:p>
        </p:txBody>
      </p:sp>
      <p:pic>
        <p:nvPicPr>
          <p:cNvPr id="4" name="Picture 3">
            <a:extLst>
              <a:ext uri="{FF2B5EF4-FFF2-40B4-BE49-F238E27FC236}">
                <a16:creationId xmlns:a16="http://schemas.microsoft.com/office/drawing/2014/main" id="{98534CD5-1EF6-1F48-000A-7CD3314B3B84}"/>
              </a:ext>
            </a:extLst>
          </p:cNvPr>
          <p:cNvPicPr>
            <a:picLocks noChangeAspect="1"/>
          </p:cNvPicPr>
          <p:nvPr/>
        </p:nvPicPr>
        <p:blipFill rotWithShape="1">
          <a:blip r:embed="rId2"/>
          <a:srcRect l="10527" t="41638" r="52499" b="29824"/>
          <a:stretch/>
        </p:blipFill>
        <p:spPr>
          <a:xfrm>
            <a:off x="1058777" y="1690688"/>
            <a:ext cx="10515600" cy="4565492"/>
          </a:xfrm>
          <a:prstGeom prst="rect">
            <a:avLst/>
          </a:prstGeom>
        </p:spPr>
      </p:pic>
    </p:spTree>
    <p:extLst>
      <p:ext uri="{BB962C8B-B14F-4D97-AF65-F5344CB8AC3E}">
        <p14:creationId xmlns:p14="http://schemas.microsoft.com/office/powerpoint/2010/main" val="24269225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0FE-A5EF-F3E1-E01D-27DFE41F4605}"/>
              </a:ext>
            </a:extLst>
          </p:cNvPr>
          <p:cNvSpPr>
            <a:spLocks noGrp="1"/>
          </p:cNvSpPr>
          <p:nvPr>
            <p:ph type="title"/>
          </p:nvPr>
        </p:nvSpPr>
        <p:spPr>
          <a:xfrm>
            <a:off x="0" y="2338304"/>
            <a:ext cx="12192000" cy="1325563"/>
          </a:xfrm>
        </p:spPr>
        <p:txBody>
          <a:bodyPr/>
          <a:lstStyle/>
          <a:p>
            <a:pPr algn="ctr"/>
            <a:r>
              <a:rPr lang="en-IN" sz="4800" b="1" dirty="0">
                <a:solidFill>
                  <a:srgbClr val="FF0000"/>
                </a:solidFill>
                <a:effectLst>
                  <a:outerShdw blurRad="38100" dist="38100" dir="2700000" algn="tl">
                    <a:srgbClr val="000000">
                      <a:alpha val="43137"/>
                    </a:srgbClr>
                  </a:outerShdw>
                </a:effectLst>
              </a:rPr>
              <a:t>Power Bl Desktop</a:t>
            </a:r>
          </a:p>
        </p:txBody>
      </p:sp>
    </p:spTree>
    <p:extLst>
      <p:ext uri="{BB962C8B-B14F-4D97-AF65-F5344CB8AC3E}">
        <p14:creationId xmlns:p14="http://schemas.microsoft.com/office/powerpoint/2010/main" val="2224593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B5FD7-C8D8-C66C-B6B3-757365FCA4AE}"/>
              </a:ext>
            </a:extLst>
          </p:cNvPr>
          <p:cNvSpPr>
            <a:spLocks noGrp="1"/>
          </p:cNvSpPr>
          <p:nvPr>
            <p:ph type="title"/>
          </p:nvPr>
        </p:nvSpPr>
        <p:spPr>
          <a:xfrm>
            <a:off x="0" y="18255"/>
            <a:ext cx="12192000" cy="896145"/>
          </a:xfrm>
        </p:spPr>
        <p:txBody>
          <a:bodyPr>
            <a:normAutofit/>
          </a:bodyPr>
          <a:lstStyle/>
          <a:p>
            <a:r>
              <a:rPr lang="en-IN" sz="4800" b="1" dirty="0">
                <a:solidFill>
                  <a:srgbClr val="FF0000"/>
                </a:solidFill>
                <a:effectLst>
                  <a:outerShdw blurRad="38100" dist="38100" dir="2700000" algn="tl">
                    <a:srgbClr val="000000">
                      <a:alpha val="43137"/>
                    </a:srgbClr>
                  </a:outerShdw>
                </a:effectLst>
              </a:rPr>
              <a:t>Business Intelligence?</a:t>
            </a:r>
          </a:p>
        </p:txBody>
      </p:sp>
      <p:sp>
        <p:nvSpPr>
          <p:cNvPr id="3" name="Content Placeholder 2">
            <a:extLst>
              <a:ext uri="{FF2B5EF4-FFF2-40B4-BE49-F238E27FC236}">
                <a16:creationId xmlns:a16="http://schemas.microsoft.com/office/drawing/2014/main" id="{E4551297-AB53-FC67-82B1-E42920EFB015}"/>
              </a:ext>
            </a:extLst>
          </p:cNvPr>
          <p:cNvSpPr>
            <a:spLocks noGrp="1"/>
          </p:cNvSpPr>
          <p:nvPr>
            <p:ph idx="1"/>
          </p:nvPr>
        </p:nvSpPr>
        <p:spPr>
          <a:xfrm>
            <a:off x="0" y="1071645"/>
            <a:ext cx="12192000" cy="5768099"/>
          </a:xfrm>
        </p:spPr>
        <p:txBody>
          <a:bodyPr/>
          <a:lstStyle/>
          <a:p>
            <a:pPr marL="0" indent="0" algn="just">
              <a:buNone/>
            </a:pPr>
            <a:r>
              <a:rPr lang="en-GB" dirty="0"/>
              <a:t>Business Intelligence (Bl) is a set of processes, architectures, and technologies that help in the collection, integration, analysis, and presentation of business information. The purpose of Business Intelligence is to enable stakeholders make better business decisions</a:t>
            </a:r>
            <a:endParaRPr lang="en-IN" dirty="0"/>
          </a:p>
        </p:txBody>
      </p:sp>
      <p:pic>
        <p:nvPicPr>
          <p:cNvPr id="1026" name="Picture 2" descr="Business Intelligence - OSTAR AWARD">
            <a:extLst>
              <a:ext uri="{FF2B5EF4-FFF2-40B4-BE49-F238E27FC236}">
                <a16:creationId xmlns:a16="http://schemas.microsoft.com/office/drawing/2014/main" id="{04EE1032-85EA-AFFB-3B6A-148FAC6DAA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3674" y="2549236"/>
            <a:ext cx="5323232" cy="4135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27516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BB291-01C5-19A7-53BE-0597F5DC9032}"/>
              </a:ext>
            </a:extLst>
          </p:cNvPr>
          <p:cNvSpPr>
            <a:spLocks noGrp="1"/>
          </p:cNvSpPr>
          <p:nvPr>
            <p:ph type="title"/>
          </p:nvPr>
        </p:nvSpPr>
        <p:spPr>
          <a:xfrm>
            <a:off x="125997" y="1"/>
            <a:ext cx="11921623" cy="1171074"/>
          </a:xfrm>
        </p:spPr>
        <p:txBody>
          <a:bodyPr/>
          <a:lstStyle/>
          <a:p>
            <a:pPr algn="just"/>
            <a:r>
              <a:rPr lang="en-IN" sz="4800" b="1" dirty="0">
                <a:solidFill>
                  <a:srgbClr val="FF0000"/>
                </a:solidFill>
                <a:effectLst>
                  <a:outerShdw blurRad="38100" dist="38100" dir="2700000" algn="tl">
                    <a:srgbClr val="000000">
                      <a:alpha val="43137"/>
                    </a:srgbClr>
                  </a:outerShdw>
                </a:effectLst>
              </a:rPr>
              <a:t>Power Bl Desktop</a:t>
            </a:r>
          </a:p>
        </p:txBody>
      </p:sp>
      <p:graphicFrame>
        <p:nvGraphicFramePr>
          <p:cNvPr id="4" name="Diagram 3">
            <a:extLst>
              <a:ext uri="{FF2B5EF4-FFF2-40B4-BE49-F238E27FC236}">
                <a16:creationId xmlns:a16="http://schemas.microsoft.com/office/drawing/2014/main" id="{E5968A92-60E5-BD46-04F5-3090EA9EC1AC}"/>
              </a:ext>
            </a:extLst>
          </p:cNvPr>
          <p:cNvGraphicFramePr/>
          <p:nvPr/>
        </p:nvGraphicFramePr>
        <p:xfrm>
          <a:off x="0" y="1171076"/>
          <a:ext cx="12192000" cy="7700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268" name="Picture 4" descr="Get Started with Power BI — Introduction | Dataquest">
            <a:extLst>
              <a:ext uri="{FF2B5EF4-FFF2-40B4-BE49-F238E27FC236}">
                <a16:creationId xmlns:a16="http://schemas.microsoft.com/office/drawing/2014/main" id="{8E2C3F0B-E64B-71C9-D505-ECE7B71C9C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9645" y="2272966"/>
            <a:ext cx="9911715" cy="409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0893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70DD8-1BA0-D62F-A800-1525040E1128}"/>
              </a:ext>
            </a:extLst>
          </p:cNvPr>
          <p:cNvSpPr>
            <a:spLocks noGrp="1"/>
          </p:cNvSpPr>
          <p:nvPr>
            <p:ph type="title"/>
          </p:nvPr>
        </p:nvSpPr>
        <p:spPr>
          <a:xfrm>
            <a:off x="0" y="2643104"/>
            <a:ext cx="12192000" cy="1325563"/>
          </a:xfrm>
        </p:spPr>
        <p:txBody>
          <a:bodyPr/>
          <a:lstStyle/>
          <a:p>
            <a:pPr algn="ctr"/>
            <a:r>
              <a:rPr lang="en-IN" sz="4800" b="1" dirty="0">
                <a:solidFill>
                  <a:srgbClr val="FF0000"/>
                </a:solidFill>
                <a:effectLst>
                  <a:outerShdw blurRad="38100" dist="38100" dir="2700000" algn="tl">
                    <a:srgbClr val="000000">
                      <a:alpha val="43137"/>
                    </a:srgbClr>
                  </a:outerShdw>
                </a:effectLst>
              </a:rPr>
              <a:t>Power Bl Desktop Installation</a:t>
            </a:r>
          </a:p>
        </p:txBody>
      </p:sp>
    </p:spTree>
    <p:extLst>
      <p:ext uri="{BB962C8B-B14F-4D97-AF65-F5344CB8AC3E}">
        <p14:creationId xmlns:p14="http://schemas.microsoft.com/office/powerpoint/2010/main" val="8570937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7F2B-0276-2316-8A73-043BBFA688C2}"/>
              </a:ext>
            </a:extLst>
          </p:cNvPr>
          <p:cNvSpPr>
            <a:spLocks noGrp="1"/>
          </p:cNvSpPr>
          <p:nvPr>
            <p:ph type="ctrTitle"/>
          </p:nvPr>
        </p:nvSpPr>
        <p:spPr>
          <a:xfrm>
            <a:off x="-112296" y="0"/>
            <a:ext cx="12304295" cy="1074821"/>
          </a:xfrm>
        </p:spPr>
        <p:txBody>
          <a:bodyPr>
            <a:normAutofit/>
          </a:bodyPr>
          <a:lstStyle/>
          <a:p>
            <a:pPr algn="just"/>
            <a:r>
              <a:rPr lang="en-IN" sz="4800" b="1" dirty="0">
                <a:solidFill>
                  <a:srgbClr val="FF0000"/>
                </a:solidFill>
                <a:effectLst>
                  <a:outerShdw blurRad="38100" dist="38100" dir="2700000" algn="tl">
                    <a:srgbClr val="000000">
                      <a:alpha val="43137"/>
                    </a:srgbClr>
                  </a:outerShdw>
                </a:effectLst>
              </a:rPr>
              <a:t>Power</a:t>
            </a:r>
            <a:r>
              <a:rPr lang="en-IN" dirty="0"/>
              <a:t> </a:t>
            </a:r>
            <a:r>
              <a:rPr lang="en-IN" sz="4800" b="1" dirty="0">
                <a:solidFill>
                  <a:srgbClr val="FF0000"/>
                </a:solidFill>
                <a:effectLst>
                  <a:outerShdw blurRad="38100" dist="38100" dir="2700000" algn="tl">
                    <a:srgbClr val="000000">
                      <a:alpha val="43137"/>
                    </a:srgbClr>
                  </a:outerShdw>
                </a:effectLst>
              </a:rPr>
              <a:t>Bl</a:t>
            </a:r>
            <a:r>
              <a:rPr lang="en-IN" dirty="0"/>
              <a:t> </a:t>
            </a:r>
            <a:r>
              <a:rPr lang="en-IN" sz="4800" b="1" dirty="0">
                <a:solidFill>
                  <a:srgbClr val="FF0000"/>
                </a:solidFill>
                <a:effectLst>
                  <a:outerShdw blurRad="38100" dist="38100" dir="2700000" algn="tl">
                    <a:srgbClr val="000000">
                      <a:alpha val="43137"/>
                    </a:srgbClr>
                  </a:outerShdw>
                </a:effectLst>
              </a:rPr>
              <a:t>Desktop Installation</a:t>
            </a:r>
          </a:p>
        </p:txBody>
      </p:sp>
      <p:sp>
        <p:nvSpPr>
          <p:cNvPr id="3" name="Subtitle 2">
            <a:extLst>
              <a:ext uri="{FF2B5EF4-FFF2-40B4-BE49-F238E27FC236}">
                <a16:creationId xmlns:a16="http://schemas.microsoft.com/office/drawing/2014/main" id="{69BE12B7-CEA8-1056-61EB-CB6325710046}"/>
              </a:ext>
            </a:extLst>
          </p:cNvPr>
          <p:cNvSpPr>
            <a:spLocks noGrp="1"/>
          </p:cNvSpPr>
          <p:nvPr>
            <p:ph type="subTitle" idx="1"/>
          </p:nvPr>
        </p:nvSpPr>
        <p:spPr>
          <a:xfrm>
            <a:off x="0" y="1427747"/>
            <a:ext cx="12192000" cy="3830053"/>
          </a:xfrm>
        </p:spPr>
        <p:txBody>
          <a:bodyPr>
            <a:normAutofit/>
          </a:bodyPr>
          <a:lstStyle/>
          <a:p>
            <a:pPr marL="342900" indent="-342900" algn="just">
              <a:buFont typeface="Wingdings" panose="05000000000000000000" pitchFamily="2" charset="2"/>
              <a:buChar char="Ø"/>
            </a:pPr>
            <a:r>
              <a:rPr lang="en-GB" dirty="0"/>
              <a:t>Go to Microsoft's official website, and select Power Bl Desktop.</a:t>
            </a:r>
          </a:p>
          <a:p>
            <a:pPr marL="342900" indent="-342900" algn="just">
              <a:buFont typeface="Wingdings" panose="05000000000000000000" pitchFamily="2" charset="2"/>
              <a:buChar char="Ø"/>
            </a:pPr>
            <a:r>
              <a:rPr lang="en-GB" dirty="0"/>
              <a:t>Select the language of your choice to download Power Bl.</a:t>
            </a:r>
          </a:p>
          <a:p>
            <a:pPr marL="342900" indent="-342900" algn="just">
              <a:buFont typeface="Wingdings" panose="05000000000000000000" pitchFamily="2" charset="2"/>
              <a:buChar char="Ø"/>
            </a:pPr>
            <a:r>
              <a:rPr lang="en-GB" dirty="0"/>
              <a:t>Choose the file based on your operating system.</a:t>
            </a:r>
          </a:p>
          <a:p>
            <a:pPr marL="342900" indent="-342900" algn="just">
              <a:buFont typeface="Wingdings" panose="05000000000000000000" pitchFamily="2" charset="2"/>
              <a:buChar char="Ø"/>
            </a:pPr>
            <a:r>
              <a:rPr lang="en-GB" dirty="0"/>
              <a:t>Then, download and install it on your local machine.</a:t>
            </a:r>
            <a:endParaRPr lang="en-IN" dirty="0"/>
          </a:p>
        </p:txBody>
      </p:sp>
      <p:pic>
        <p:nvPicPr>
          <p:cNvPr id="12290" name="Picture 2" descr="Microsoft Power BI Premium (User)">
            <a:extLst>
              <a:ext uri="{FF2B5EF4-FFF2-40B4-BE49-F238E27FC236}">
                <a16:creationId xmlns:a16="http://schemas.microsoft.com/office/drawing/2014/main" id="{837BCA5E-9272-26E8-3696-7CF8A401E9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8853" y="4134853"/>
            <a:ext cx="2723147" cy="2723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24136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D4B06-EB6B-D663-A7F8-90BDCFB0A564}"/>
              </a:ext>
            </a:extLst>
          </p:cNvPr>
          <p:cNvSpPr>
            <a:spLocks noGrp="1"/>
          </p:cNvSpPr>
          <p:nvPr>
            <p:ph type="title"/>
          </p:nvPr>
        </p:nvSpPr>
        <p:spPr>
          <a:xfrm>
            <a:off x="0" y="481264"/>
            <a:ext cx="12192000" cy="4081212"/>
          </a:xfrm>
        </p:spPr>
        <p:txBody>
          <a:bodyPr/>
          <a:lstStyle/>
          <a:p>
            <a:pPr algn="ctr"/>
            <a:r>
              <a:rPr lang="en-IN" sz="4800" b="1" dirty="0">
                <a:solidFill>
                  <a:srgbClr val="FF0000"/>
                </a:solidFill>
                <a:effectLst>
                  <a:outerShdw blurRad="38100" dist="38100" dir="2700000" algn="tl">
                    <a:srgbClr val="000000">
                      <a:alpha val="43137"/>
                    </a:srgbClr>
                  </a:outerShdw>
                </a:effectLst>
              </a:rPr>
              <a:t>Demo: Installing Power Bl</a:t>
            </a:r>
            <a:br>
              <a:rPr lang="en-IN" sz="4800" b="1" dirty="0">
                <a:solidFill>
                  <a:srgbClr val="FF0000"/>
                </a:solidFill>
                <a:effectLst>
                  <a:outerShdw blurRad="38100" dist="38100" dir="2700000" algn="tl">
                    <a:srgbClr val="000000">
                      <a:alpha val="43137"/>
                    </a:srgbClr>
                  </a:outerShdw>
                </a:effectLst>
              </a:rPr>
            </a:br>
            <a:r>
              <a:rPr lang="en-IN" sz="4800" b="1" dirty="0">
                <a:solidFill>
                  <a:srgbClr val="FF0000"/>
                </a:solidFill>
                <a:effectLst>
                  <a:outerShdw blurRad="38100" dist="38100" dir="2700000" algn="tl">
                    <a:srgbClr val="000000">
                      <a:alpha val="43137"/>
                    </a:srgbClr>
                  </a:outerShdw>
                </a:effectLst>
              </a:rPr>
              <a:t>Desktop</a:t>
            </a:r>
          </a:p>
        </p:txBody>
      </p:sp>
    </p:spTree>
    <p:extLst>
      <p:ext uri="{BB962C8B-B14F-4D97-AF65-F5344CB8AC3E}">
        <p14:creationId xmlns:p14="http://schemas.microsoft.com/office/powerpoint/2010/main" val="1802883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A490D-1D72-DA2B-74E6-322298CDFC79}"/>
              </a:ext>
            </a:extLst>
          </p:cNvPr>
          <p:cNvSpPr>
            <a:spLocks noGrp="1"/>
          </p:cNvSpPr>
          <p:nvPr>
            <p:ph type="title"/>
          </p:nvPr>
        </p:nvSpPr>
        <p:spPr>
          <a:xfrm>
            <a:off x="0" y="2450598"/>
            <a:ext cx="12192000" cy="1325563"/>
          </a:xfrm>
        </p:spPr>
        <p:txBody>
          <a:bodyPr/>
          <a:lstStyle/>
          <a:p>
            <a:pPr algn="ctr"/>
            <a:r>
              <a:rPr lang="en-GB" sz="4800" b="1" dirty="0">
                <a:solidFill>
                  <a:srgbClr val="FF0000"/>
                </a:solidFill>
                <a:effectLst>
                  <a:outerShdw blurRad="38100" dist="38100" dir="2700000" algn="tl">
                    <a:srgbClr val="000000">
                      <a:alpha val="43137"/>
                    </a:srgbClr>
                  </a:outerShdw>
                </a:effectLst>
              </a:rPr>
              <a:t>Creating</a:t>
            </a:r>
            <a:r>
              <a:rPr lang="en-GB" dirty="0"/>
              <a:t> </a:t>
            </a:r>
            <a:r>
              <a:rPr lang="en-GB" sz="4800" b="1" dirty="0">
                <a:solidFill>
                  <a:srgbClr val="FF0000"/>
                </a:solidFill>
                <a:effectLst>
                  <a:outerShdw blurRad="38100" dist="38100" dir="2700000" algn="tl">
                    <a:srgbClr val="000000">
                      <a:alpha val="43137"/>
                    </a:srgbClr>
                  </a:outerShdw>
                </a:effectLst>
              </a:rPr>
              <a:t>Reports in Power Bl</a:t>
            </a:r>
            <a:endParaRPr lang="en-IN" sz="48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183986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4A5EA-AF99-0143-250A-225B4B418583}"/>
              </a:ext>
            </a:extLst>
          </p:cNvPr>
          <p:cNvSpPr>
            <a:spLocks noGrp="1"/>
          </p:cNvSpPr>
          <p:nvPr>
            <p:ph type="title"/>
          </p:nvPr>
        </p:nvSpPr>
        <p:spPr>
          <a:xfrm>
            <a:off x="0" y="0"/>
            <a:ext cx="10515600" cy="1325563"/>
          </a:xfrm>
        </p:spPr>
        <p:txBody>
          <a:bodyPr/>
          <a:lstStyle/>
          <a:p>
            <a:r>
              <a:rPr lang="en-GB" sz="4800" b="1" dirty="0">
                <a:solidFill>
                  <a:srgbClr val="FF0000"/>
                </a:solidFill>
                <a:effectLst>
                  <a:outerShdw blurRad="38100" dist="38100" dir="2700000" algn="tl">
                    <a:srgbClr val="000000">
                      <a:alpha val="43137"/>
                    </a:srgbClr>
                  </a:outerShdw>
                </a:effectLst>
              </a:rPr>
              <a:t>Creating</a:t>
            </a:r>
            <a:r>
              <a:rPr lang="en-GB" dirty="0"/>
              <a:t> </a:t>
            </a:r>
            <a:r>
              <a:rPr lang="en-GB" sz="4800" b="1" dirty="0">
                <a:solidFill>
                  <a:srgbClr val="FF0000"/>
                </a:solidFill>
                <a:effectLst>
                  <a:outerShdw blurRad="38100" dist="38100" dir="2700000" algn="tl">
                    <a:srgbClr val="000000">
                      <a:alpha val="43137"/>
                    </a:srgbClr>
                  </a:outerShdw>
                </a:effectLst>
              </a:rPr>
              <a:t>Reports</a:t>
            </a:r>
            <a:r>
              <a:rPr lang="en-GB" dirty="0"/>
              <a:t> </a:t>
            </a:r>
            <a:r>
              <a:rPr lang="en-GB" sz="4800" b="1" dirty="0">
                <a:solidFill>
                  <a:srgbClr val="FF0000"/>
                </a:solidFill>
                <a:effectLst>
                  <a:outerShdw blurRad="38100" dist="38100" dir="2700000" algn="tl">
                    <a:srgbClr val="000000">
                      <a:alpha val="43137"/>
                    </a:srgbClr>
                  </a:outerShdw>
                </a:effectLst>
              </a:rPr>
              <a:t>in Power BI</a:t>
            </a:r>
            <a:endParaRPr lang="en-IN" sz="4800" b="1" dirty="0">
              <a:solidFill>
                <a:srgbClr val="FF0000"/>
              </a:solidFill>
              <a:effectLst>
                <a:outerShdw blurRad="38100" dist="38100" dir="2700000" algn="tl">
                  <a:srgbClr val="000000">
                    <a:alpha val="43137"/>
                  </a:srgbClr>
                </a:outerShdw>
              </a:effectLst>
            </a:endParaRPr>
          </a:p>
        </p:txBody>
      </p:sp>
      <p:graphicFrame>
        <p:nvGraphicFramePr>
          <p:cNvPr id="5" name="Diagram 4">
            <a:extLst>
              <a:ext uri="{FF2B5EF4-FFF2-40B4-BE49-F238E27FC236}">
                <a16:creationId xmlns:a16="http://schemas.microsoft.com/office/drawing/2014/main" id="{38872E50-C672-D57A-0912-873F4ABBD4E9}"/>
              </a:ext>
            </a:extLst>
          </p:cNvPr>
          <p:cNvGraphicFramePr/>
          <p:nvPr>
            <p:extLst>
              <p:ext uri="{D42A27DB-BD31-4B8C-83A1-F6EECF244321}">
                <p14:modId xmlns:p14="http://schemas.microsoft.com/office/powerpoint/2010/main" val="2089494303"/>
              </p:ext>
            </p:extLst>
          </p:nvPr>
        </p:nvGraphicFramePr>
        <p:xfrm>
          <a:off x="0" y="1074821"/>
          <a:ext cx="12192000" cy="15001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a:extLst>
              <a:ext uri="{FF2B5EF4-FFF2-40B4-BE49-F238E27FC236}">
                <a16:creationId xmlns:a16="http://schemas.microsoft.com/office/drawing/2014/main" id="{CBB7BE38-A1F1-0F64-33E6-811E0AF2B089}"/>
              </a:ext>
            </a:extLst>
          </p:cNvPr>
          <p:cNvGraphicFramePr/>
          <p:nvPr>
            <p:extLst>
              <p:ext uri="{D42A27DB-BD31-4B8C-83A1-F6EECF244321}">
                <p14:modId xmlns:p14="http://schemas.microsoft.com/office/powerpoint/2010/main" val="903980382"/>
              </p:ext>
            </p:extLst>
          </p:nvPr>
        </p:nvGraphicFramePr>
        <p:xfrm>
          <a:off x="2967789" y="2575008"/>
          <a:ext cx="6160168" cy="39178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0004134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9D8C9-FBE7-83FB-0985-E67E61385C60}"/>
              </a:ext>
            </a:extLst>
          </p:cNvPr>
          <p:cNvSpPr>
            <a:spLocks noGrp="1"/>
          </p:cNvSpPr>
          <p:nvPr>
            <p:ph type="title"/>
          </p:nvPr>
        </p:nvSpPr>
        <p:spPr>
          <a:xfrm>
            <a:off x="0" y="18255"/>
            <a:ext cx="10515600" cy="1325563"/>
          </a:xfrm>
        </p:spPr>
        <p:txBody>
          <a:bodyPr/>
          <a:lstStyle/>
          <a:p>
            <a:r>
              <a:rPr lang="en-GB" sz="4800" b="1" dirty="0">
                <a:solidFill>
                  <a:srgbClr val="FF0000"/>
                </a:solidFill>
                <a:effectLst>
                  <a:outerShdw blurRad="38100" dist="38100" dir="2700000" algn="tl">
                    <a:srgbClr val="000000">
                      <a:alpha val="43137"/>
                    </a:srgbClr>
                  </a:outerShdw>
                </a:effectLst>
              </a:rPr>
              <a:t>Creating</a:t>
            </a:r>
            <a:r>
              <a:rPr lang="en-GB" dirty="0"/>
              <a:t> </a:t>
            </a:r>
            <a:r>
              <a:rPr lang="en-GB" sz="4800" b="1" dirty="0">
                <a:solidFill>
                  <a:srgbClr val="FF0000"/>
                </a:solidFill>
                <a:effectLst>
                  <a:outerShdw blurRad="38100" dist="38100" dir="2700000" algn="tl">
                    <a:srgbClr val="000000">
                      <a:alpha val="43137"/>
                    </a:srgbClr>
                  </a:outerShdw>
                </a:effectLst>
              </a:rPr>
              <a:t>Reports in Power BI</a:t>
            </a:r>
            <a:endParaRPr lang="en-IN" sz="4800" b="1" dirty="0">
              <a:solidFill>
                <a:srgbClr val="FF0000"/>
              </a:solidFill>
              <a:effectLst>
                <a:outerShdw blurRad="38100" dist="38100" dir="2700000" algn="tl">
                  <a:srgbClr val="000000">
                    <a:alpha val="43137"/>
                  </a:srgbClr>
                </a:outerShdw>
              </a:effectLst>
            </a:endParaRPr>
          </a:p>
        </p:txBody>
      </p:sp>
      <p:graphicFrame>
        <p:nvGraphicFramePr>
          <p:cNvPr id="5" name="Content Placeholder 4">
            <a:extLst>
              <a:ext uri="{FF2B5EF4-FFF2-40B4-BE49-F238E27FC236}">
                <a16:creationId xmlns:a16="http://schemas.microsoft.com/office/drawing/2014/main" id="{F63B6428-4C97-E354-D918-A77A2CDFC259}"/>
              </a:ext>
            </a:extLst>
          </p:cNvPr>
          <p:cNvGraphicFramePr>
            <a:graphicFrameLocks noGrp="1"/>
          </p:cNvGraphicFramePr>
          <p:nvPr>
            <p:ph sz="half" idx="1"/>
            <p:extLst>
              <p:ext uri="{D42A27DB-BD31-4B8C-83A1-F6EECF244321}">
                <p14:modId xmlns:p14="http://schemas.microsoft.com/office/powerpoint/2010/main" val="2941893689"/>
              </p:ext>
            </p:extLst>
          </p:nvPr>
        </p:nvGraphicFramePr>
        <p:xfrm>
          <a:off x="76200" y="2046387"/>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5">
            <a:extLst>
              <a:ext uri="{FF2B5EF4-FFF2-40B4-BE49-F238E27FC236}">
                <a16:creationId xmlns:a16="http://schemas.microsoft.com/office/drawing/2014/main" id="{68DC69A8-B073-8ABE-4C57-A0BF72F97AA7}"/>
              </a:ext>
            </a:extLst>
          </p:cNvPr>
          <p:cNvGraphicFramePr>
            <a:graphicFrameLocks noGrp="1"/>
          </p:cNvGraphicFramePr>
          <p:nvPr>
            <p:ph sz="half" idx="2"/>
            <p:extLst>
              <p:ext uri="{D42A27DB-BD31-4B8C-83A1-F6EECF244321}">
                <p14:modId xmlns:p14="http://schemas.microsoft.com/office/powerpoint/2010/main" val="1493781014"/>
              </p:ext>
            </p:extLst>
          </p:nvPr>
        </p:nvGraphicFramePr>
        <p:xfrm>
          <a:off x="5903494" y="3389940"/>
          <a:ext cx="5891463" cy="344980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0" name="Diagram 9">
            <a:extLst>
              <a:ext uri="{FF2B5EF4-FFF2-40B4-BE49-F238E27FC236}">
                <a16:creationId xmlns:a16="http://schemas.microsoft.com/office/drawing/2014/main" id="{B3932594-D2B2-D7DF-7A24-4290C57392E4}"/>
              </a:ext>
            </a:extLst>
          </p:cNvPr>
          <p:cNvGraphicFramePr/>
          <p:nvPr>
            <p:extLst>
              <p:ext uri="{D42A27DB-BD31-4B8C-83A1-F6EECF244321}">
                <p14:modId xmlns:p14="http://schemas.microsoft.com/office/powerpoint/2010/main" val="2392554622"/>
              </p:ext>
            </p:extLst>
          </p:nvPr>
        </p:nvGraphicFramePr>
        <p:xfrm>
          <a:off x="5454316" y="1123057"/>
          <a:ext cx="6789820" cy="92333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24436348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9D8C9-FBE7-83FB-0985-E67E61385C60}"/>
              </a:ext>
            </a:extLst>
          </p:cNvPr>
          <p:cNvSpPr>
            <a:spLocks noGrp="1"/>
          </p:cNvSpPr>
          <p:nvPr>
            <p:ph type="title"/>
          </p:nvPr>
        </p:nvSpPr>
        <p:spPr>
          <a:xfrm>
            <a:off x="0" y="18255"/>
            <a:ext cx="12244136" cy="1325563"/>
          </a:xfrm>
        </p:spPr>
        <p:txBody>
          <a:bodyPr>
            <a:normAutofit/>
          </a:bodyPr>
          <a:lstStyle/>
          <a:p>
            <a:r>
              <a:rPr lang="en-GB" sz="4800" b="1" dirty="0">
                <a:solidFill>
                  <a:srgbClr val="FF0000"/>
                </a:solidFill>
                <a:effectLst>
                  <a:outerShdw blurRad="38100" dist="38100" dir="2700000" algn="tl">
                    <a:srgbClr val="000000">
                      <a:alpha val="43137"/>
                    </a:srgbClr>
                  </a:outerShdw>
                </a:effectLst>
              </a:rPr>
              <a:t>Creating Reports in Power BI</a:t>
            </a:r>
            <a:endParaRPr lang="en-IN" sz="4800" b="1" dirty="0">
              <a:solidFill>
                <a:srgbClr val="FF0000"/>
              </a:solidFill>
              <a:effectLst>
                <a:outerShdw blurRad="38100" dist="38100" dir="2700000" algn="tl">
                  <a:srgbClr val="000000">
                    <a:alpha val="43137"/>
                  </a:srgbClr>
                </a:outerShdw>
              </a:effectLst>
            </a:endParaRPr>
          </a:p>
        </p:txBody>
      </p:sp>
      <p:graphicFrame>
        <p:nvGraphicFramePr>
          <p:cNvPr id="5" name="Content Placeholder 4">
            <a:extLst>
              <a:ext uri="{FF2B5EF4-FFF2-40B4-BE49-F238E27FC236}">
                <a16:creationId xmlns:a16="http://schemas.microsoft.com/office/drawing/2014/main" id="{F63B6428-4C97-E354-D918-A77A2CDFC259}"/>
              </a:ext>
            </a:extLst>
          </p:cNvPr>
          <p:cNvGraphicFramePr>
            <a:graphicFrameLocks noGrp="1"/>
          </p:cNvGraphicFramePr>
          <p:nvPr>
            <p:ph sz="half" idx="1"/>
            <p:extLst>
              <p:ext uri="{D42A27DB-BD31-4B8C-83A1-F6EECF244321}">
                <p14:modId xmlns:p14="http://schemas.microsoft.com/office/powerpoint/2010/main" val="3327747569"/>
              </p:ext>
            </p:extLst>
          </p:nvPr>
        </p:nvGraphicFramePr>
        <p:xfrm>
          <a:off x="76200" y="2046387"/>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5">
            <a:extLst>
              <a:ext uri="{FF2B5EF4-FFF2-40B4-BE49-F238E27FC236}">
                <a16:creationId xmlns:a16="http://schemas.microsoft.com/office/drawing/2014/main" id="{68DC69A8-B073-8ABE-4C57-A0BF72F97AA7}"/>
              </a:ext>
            </a:extLst>
          </p:cNvPr>
          <p:cNvGraphicFramePr>
            <a:graphicFrameLocks noGrp="1"/>
          </p:cNvGraphicFramePr>
          <p:nvPr>
            <p:ph sz="half" idx="2"/>
            <p:extLst>
              <p:ext uri="{D42A27DB-BD31-4B8C-83A1-F6EECF244321}">
                <p14:modId xmlns:p14="http://schemas.microsoft.com/office/powerpoint/2010/main" val="3074735456"/>
              </p:ext>
            </p:extLst>
          </p:nvPr>
        </p:nvGraphicFramePr>
        <p:xfrm>
          <a:off x="5903494" y="3389940"/>
          <a:ext cx="5891463" cy="344980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0" name="Diagram 9">
            <a:extLst>
              <a:ext uri="{FF2B5EF4-FFF2-40B4-BE49-F238E27FC236}">
                <a16:creationId xmlns:a16="http://schemas.microsoft.com/office/drawing/2014/main" id="{B3932594-D2B2-D7DF-7A24-4290C57392E4}"/>
              </a:ext>
            </a:extLst>
          </p:cNvPr>
          <p:cNvGraphicFramePr/>
          <p:nvPr>
            <p:extLst>
              <p:ext uri="{D42A27DB-BD31-4B8C-83A1-F6EECF244321}">
                <p14:modId xmlns:p14="http://schemas.microsoft.com/office/powerpoint/2010/main" val="267114527"/>
              </p:ext>
            </p:extLst>
          </p:nvPr>
        </p:nvGraphicFramePr>
        <p:xfrm>
          <a:off x="5454316" y="1123057"/>
          <a:ext cx="6789820" cy="92333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19527478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9D8C9-FBE7-83FB-0985-E67E61385C60}"/>
              </a:ext>
            </a:extLst>
          </p:cNvPr>
          <p:cNvSpPr>
            <a:spLocks noGrp="1"/>
          </p:cNvSpPr>
          <p:nvPr>
            <p:ph type="title"/>
          </p:nvPr>
        </p:nvSpPr>
        <p:spPr>
          <a:xfrm>
            <a:off x="0" y="18255"/>
            <a:ext cx="12244136" cy="1325563"/>
          </a:xfrm>
        </p:spPr>
        <p:txBody>
          <a:bodyPr>
            <a:normAutofit/>
          </a:bodyPr>
          <a:lstStyle/>
          <a:p>
            <a:r>
              <a:rPr lang="en-GB" sz="4800" b="1" dirty="0">
                <a:solidFill>
                  <a:srgbClr val="FF0000"/>
                </a:solidFill>
                <a:effectLst>
                  <a:outerShdw blurRad="38100" dist="38100" dir="2700000" algn="tl">
                    <a:srgbClr val="000000">
                      <a:alpha val="43137"/>
                    </a:srgbClr>
                  </a:outerShdw>
                </a:effectLst>
              </a:rPr>
              <a:t>Creating Reports in Power BI</a:t>
            </a:r>
            <a:endParaRPr lang="en-IN" sz="4800" b="1" dirty="0">
              <a:solidFill>
                <a:srgbClr val="FF0000"/>
              </a:solidFill>
              <a:effectLst>
                <a:outerShdw blurRad="38100" dist="38100" dir="2700000" algn="tl">
                  <a:srgbClr val="000000">
                    <a:alpha val="43137"/>
                  </a:srgbClr>
                </a:outerShdw>
              </a:effectLst>
            </a:endParaRPr>
          </a:p>
        </p:txBody>
      </p:sp>
      <p:graphicFrame>
        <p:nvGraphicFramePr>
          <p:cNvPr id="5" name="Content Placeholder 4">
            <a:extLst>
              <a:ext uri="{FF2B5EF4-FFF2-40B4-BE49-F238E27FC236}">
                <a16:creationId xmlns:a16="http://schemas.microsoft.com/office/drawing/2014/main" id="{F63B6428-4C97-E354-D918-A77A2CDFC259}"/>
              </a:ext>
            </a:extLst>
          </p:cNvPr>
          <p:cNvGraphicFramePr>
            <a:graphicFrameLocks noGrp="1"/>
          </p:cNvGraphicFramePr>
          <p:nvPr>
            <p:ph sz="half" idx="1"/>
            <p:extLst>
              <p:ext uri="{D42A27DB-BD31-4B8C-83A1-F6EECF244321}">
                <p14:modId xmlns:p14="http://schemas.microsoft.com/office/powerpoint/2010/main" val="4002127484"/>
              </p:ext>
            </p:extLst>
          </p:nvPr>
        </p:nvGraphicFramePr>
        <p:xfrm>
          <a:off x="76200" y="2046387"/>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5">
            <a:extLst>
              <a:ext uri="{FF2B5EF4-FFF2-40B4-BE49-F238E27FC236}">
                <a16:creationId xmlns:a16="http://schemas.microsoft.com/office/drawing/2014/main" id="{68DC69A8-B073-8ABE-4C57-A0BF72F97AA7}"/>
              </a:ext>
            </a:extLst>
          </p:cNvPr>
          <p:cNvGraphicFramePr>
            <a:graphicFrameLocks noGrp="1"/>
          </p:cNvGraphicFramePr>
          <p:nvPr>
            <p:ph sz="half" idx="2"/>
            <p:extLst>
              <p:ext uri="{D42A27DB-BD31-4B8C-83A1-F6EECF244321}">
                <p14:modId xmlns:p14="http://schemas.microsoft.com/office/powerpoint/2010/main" val="4160593446"/>
              </p:ext>
            </p:extLst>
          </p:nvPr>
        </p:nvGraphicFramePr>
        <p:xfrm>
          <a:off x="5903494" y="3389940"/>
          <a:ext cx="5891463" cy="344980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0" name="Diagram 9">
            <a:extLst>
              <a:ext uri="{FF2B5EF4-FFF2-40B4-BE49-F238E27FC236}">
                <a16:creationId xmlns:a16="http://schemas.microsoft.com/office/drawing/2014/main" id="{B3932594-D2B2-D7DF-7A24-4290C57392E4}"/>
              </a:ext>
            </a:extLst>
          </p:cNvPr>
          <p:cNvGraphicFramePr/>
          <p:nvPr>
            <p:extLst>
              <p:ext uri="{D42A27DB-BD31-4B8C-83A1-F6EECF244321}">
                <p14:modId xmlns:p14="http://schemas.microsoft.com/office/powerpoint/2010/main" val="1483911272"/>
              </p:ext>
            </p:extLst>
          </p:nvPr>
        </p:nvGraphicFramePr>
        <p:xfrm>
          <a:off x="5454316" y="1123057"/>
          <a:ext cx="6789820" cy="92333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30362492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436C7-A269-3628-6834-50F1F7DCFD73}"/>
              </a:ext>
            </a:extLst>
          </p:cNvPr>
          <p:cNvSpPr>
            <a:spLocks noGrp="1"/>
          </p:cNvSpPr>
          <p:nvPr>
            <p:ph type="title"/>
          </p:nvPr>
        </p:nvSpPr>
        <p:spPr>
          <a:xfrm>
            <a:off x="1415716" y="2514767"/>
            <a:ext cx="10515600" cy="1325563"/>
          </a:xfrm>
        </p:spPr>
        <p:txBody>
          <a:bodyPr>
            <a:normAutofit/>
          </a:bodyPr>
          <a:lstStyle/>
          <a:p>
            <a:pPr algn="ctr"/>
            <a:r>
              <a:rPr lang="en-GB" sz="4300" b="1" dirty="0">
                <a:solidFill>
                  <a:srgbClr val="FF0000"/>
                </a:solidFill>
                <a:effectLst>
                  <a:outerShdw blurRad="38100" dist="38100" dir="2700000" algn="tl">
                    <a:srgbClr val="000000">
                      <a:alpha val="43137"/>
                    </a:srgbClr>
                  </a:outerShdw>
                </a:effectLst>
              </a:rPr>
              <a:t>Demo: Creating a Report in</a:t>
            </a:r>
            <a:br>
              <a:rPr lang="en-GB" sz="4300" b="1" dirty="0">
                <a:solidFill>
                  <a:srgbClr val="FF0000"/>
                </a:solidFill>
                <a:effectLst>
                  <a:outerShdw blurRad="38100" dist="38100" dir="2700000" algn="tl">
                    <a:srgbClr val="000000">
                      <a:alpha val="43137"/>
                    </a:srgbClr>
                  </a:outerShdw>
                </a:effectLst>
              </a:rPr>
            </a:br>
            <a:r>
              <a:rPr lang="en-GB" sz="4300" b="1" dirty="0">
                <a:solidFill>
                  <a:srgbClr val="FF0000"/>
                </a:solidFill>
                <a:effectLst>
                  <a:outerShdw blurRad="38100" dist="38100" dir="2700000" algn="tl">
                    <a:srgbClr val="000000">
                      <a:alpha val="43137"/>
                    </a:srgbClr>
                  </a:outerShdw>
                </a:effectLst>
              </a:rPr>
              <a:t>Power Bl</a:t>
            </a:r>
            <a:endParaRPr lang="en-IN" sz="43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12226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6E30D-55DC-993D-2F72-FA37A051CA6E}"/>
              </a:ext>
            </a:extLst>
          </p:cNvPr>
          <p:cNvSpPr>
            <a:spLocks noGrp="1"/>
          </p:cNvSpPr>
          <p:nvPr>
            <p:ph type="title"/>
          </p:nvPr>
        </p:nvSpPr>
        <p:spPr>
          <a:xfrm>
            <a:off x="1" y="1937252"/>
            <a:ext cx="12143874" cy="2458285"/>
          </a:xfrm>
        </p:spPr>
        <p:txBody>
          <a:bodyPr>
            <a:normAutofit/>
          </a:bodyPr>
          <a:lstStyle/>
          <a:p>
            <a:pPr algn="ctr"/>
            <a:r>
              <a:rPr lang="en-IN" sz="4800" b="1" dirty="0">
                <a:solidFill>
                  <a:srgbClr val="FF0000"/>
                </a:solidFill>
                <a:effectLst>
                  <a:outerShdw blurRad="38100" dist="38100" dir="2700000" algn="tl">
                    <a:srgbClr val="000000">
                      <a:alpha val="43137"/>
                    </a:srgbClr>
                  </a:outerShdw>
                </a:effectLst>
              </a:rPr>
              <a:t>Stages</a:t>
            </a:r>
            <a:r>
              <a:rPr lang="en-IN" sz="4800" dirty="0">
                <a:solidFill>
                  <a:srgbClr val="FF0000"/>
                </a:solidFill>
              </a:rPr>
              <a:t> </a:t>
            </a:r>
            <a:r>
              <a:rPr lang="en-IN" sz="4800" b="1" dirty="0">
                <a:solidFill>
                  <a:srgbClr val="FF0000"/>
                </a:solidFill>
                <a:effectLst>
                  <a:outerShdw blurRad="38100" dist="38100" dir="2700000" algn="tl">
                    <a:srgbClr val="000000">
                      <a:alpha val="43137"/>
                    </a:srgbClr>
                  </a:outerShdw>
                </a:effectLst>
              </a:rPr>
              <a:t>of</a:t>
            </a:r>
            <a:r>
              <a:rPr lang="en-IN" sz="4800" dirty="0">
                <a:solidFill>
                  <a:srgbClr val="FF0000"/>
                </a:solidFill>
              </a:rPr>
              <a:t> </a:t>
            </a:r>
            <a:r>
              <a:rPr lang="en-IN" sz="4800" b="1" dirty="0">
                <a:solidFill>
                  <a:srgbClr val="FF0000"/>
                </a:solidFill>
                <a:effectLst>
                  <a:outerShdw blurRad="38100" dist="38100" dir="2700000" algn="tl">
                    <a:srgbClr val="000000">
                      <a:alpha val="43137"/>
                    </a:srgbClr>
                  </a:outerShdw>
                </a:effectLst>
              </a:rPr>
              <a:t>Business Intelligence</a:t>
            </a:r>
          </a:p>
        </p:txBody>
      </p:sp>
    </p:spTree>
    <p:extLst>
      <p:ext uri="{BB962C8B-B14F-4D97-AF65-F5344CB8AC3E}">
        <p14:creationId xmlns:p14="http://schemas.microsoft.com/office/powerpoint/2010/main" val="27145836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DAC6B-0574-CC53-C5DF-6855705C2ECD}"/>
              </a:ext>
            </a:extLst>
          </p:cNvPr>
          <p:cNvSpPr>
            <a:spLocks noGrp="1"/>
          </p:cNvSpPr>
          <p:nvPr>
            <p:ph type="title"/>
          </p:nvPr>
        </p:nvSpPr>
        <p:spPr/>
        <p:txBody>
          <a:bodyPr/>
          <a:lstStyle/>
          <a:p>
            <a:pPr algn="ctr"/>
            <a:r>
              <a:rPr lang="en-IN" dirty="0">
                <a:solidFill>
                  <a:srgbClr val="C00000"/>
                </a:solidFill>
                <a:latin typeface="Times New Roman" panose="02020603050405020304" pitchFamily="18" charset="0"/>
                <a:cs typeface="Times New Roman" panose="02020603050405020304" pitchFamily="18" charset="0"/>
              </a:rPr>
              <a:t>Power Bi License Types</a:t>
            </a:r>
          </a:p>
        </p:txBody>
      </p:sp>
      <p:pic>
        <p:nvPicPr>
          <p:cNvPr id="1026" name="Picture 2" descr="Successful Enterprise Roll-Out of Power BI (Part 3) | Adatis">
            <a:extLst>
              <a:ext uri="{FF2B5EF4-FFF2-40B4-BE49-F238E27FC236}">
                <a16:creationId xmlns:a16="http://schemas.microsoft.com/office/drawing/2014/main" id="{CB04AEF2-5E3A-CA26-79AF-A6F3CCB019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4237" y="1775926"/>
            <a:ext cx="9776926" cy="4405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9105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at are the Different Licenses in Power BI? | phData">
            <a:extLst>
              <a:ext uri="{FF2B5EF4-FFF2-40B4-BE49-F238E27FC236}">
                <a16:creationId xmlns:a16="http://schemas.microsoft.com/office/drawing/2014/main" id="{9765A381-0B89-6CA7-B0EA-AE69EA7F69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2668" y="458107"/>
            <a:ext cx="9477375" cy="4924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26501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28C421-0FDC-91F2-7872-713D5D732DEA}"/>
              </a:ext>
            </a:extLst>
          </p:cNvPr>
          <p:cNvSpPr txBox="1"/>
          <p:nvPr/>
        </p:nvSpPr>
        <p:spPr>
          <a:xfrm>
            <a:off x="298581" y="1592816"/>
            <a:ext cx="11569958" cy="1015663"/>
          </a:xfrm>
          <a:prstGeom prst="rect">
            <a:avLst/>
          </a:prstGeom>
          <a:noFill/>
        </p:spPr>
        <p:txBody>
          <a:bodyPr wrap="square">
            <a:spAutoFit/>
          </a:bodyPr>
          <a:lstStyle/>
          <a:p>
            <a:pPr algn="ctr"/>
            <a:r>
              <a:rPr lang="en-IN" sz="6000" dirty="0">
                <a:solidFill>
                  <a:srgbClr val="C00000"/>
                </a:solidFill>
                <a:latin typeface="Times New Roman" panose="02020603050405020304" pitchFamily="18" charset="0"/>
                <a:cs typeface="Times New Roman" panose="02020603050405020304" pitchFamily="18" charset="0"/>
              </a:rPr>
              <a:t>Power Bi Workspace Roles</a:t>
            </a:r>
          </a:p>
        </p:txBody>
      </p:sp>
    </p:spTree>
    <p:extLst>
      <p:ext uri="{BB962C8B-B14F-4D97-AF65-F5344CB8AC3E}">
        <p14:creationId xmlns:p14="http://schemas.microsoft.com/office/powerpoint/2010/main" val="26926381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at are the various User Roles available in Power BI Workspaces | Power BI  Kingdom | Blog">
            <a:extLst>
              <a:ext uri="{FF2B5EF4-FFF2-40B4-BE49-F238E27FC236}">
                <a16:creationId xmlns:a16="http://schemas.microsoft.com/office/drawing/2014/main" id="{99ABE504-1222-F6CC-4EA8-AAE810A79D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1438" y="0"/>
            <a:ext cx="69691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81230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EDF662-FBC3-EAF2-5D44-90F871BE5778}"/>
              </a:ext>
            </a:extLst>
          </p:cNvPr>
          <p:cNvPicPr>
            <a:picLocks noChangeAspect="1"/>
          </p:cNvPicPr>
          <p:nvPr/>
        </p:nvPicPr>
        <p:blipFill>
          <a:blip r:embed="rId2"/>
          <a:stretch>
            <a:fillRect/>
          </a:stretch>
        </p:blipFill>
        <p:spPr>
          <a:xfrm>
            <a:off x="1347787" y="604837"/>
            <a:ext cx="10203511" cy="6068889"/>
          </a:xfrm>
          <a:prstGeom prst="rect">
            <a:avLst/>
          </a:prstGeom>
        </p:spPr>
      </p:pic>
    </p:spTree>
    <p:extLst>
      <p:ext uri="{BB962C8B-B14F-4D97-AF65-F5344CB8AC3E}">
        <p14:creationId xmlns:p14="http://schemas.microsoft.com/office/powerpoint/2010/main" val="9653680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D0D1D9-ECFD-4E55-1898-9CD1C79801CE}"/>
              </a:ext>
            </a:extLst>
          </p:cNvPr>
          <p:cNvPicPr>
            <a:picLocks noChangeAspect="1"/>
          </p:cNvPicPr>
          <p:nvPr/>
        </p:nvPicPr>
        <p:blipFill>
          <a:blip r:embed="rId2"/>
          <a:stretch>
            <a:fillRect/>
          </a:stretch>
        </p:blipFill>
        <p:spPr>
          <a:xfrm>
            <a:off x="1704975" y="1038225"/>
            <a:ext cx="8782050" cy="4781550"/>
          </a:xfrm>
          <a:prstGeom prst="rect">
            <a:avLst/>
          </a:prstGeom>
        </p:spPr>
      </p:pic>
    </p:spTree>
    <p:extLst>
      <p:ext uri="{BB962C8B-B14F-4D97-AF65-F5344CB8AC3E}">
        <p14:creationId xmlns:p14="http://schemas.microsoft.com/office/powerpoint/2010/main" val="2219633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F9A561-807F-48F2-B3D6-475A6E3FB9DF}"/>
              </a:ext>
            </a:extLst>
          </p:cNvPr>
          <p:cNvPicPr>
            <a:picLocks noChangeAspect="1"/>
          </p:cNvPicPr>
          <p:nvPr/>
        </p:nvPicPr>
        <p:blipFill>
          <a:blip r:embed="rId2"/>
          <a:stretch>
            <a:fillRect/>
          </a:stretch>
        </p:blipFill>
        <p:spPr>
          <a:xfrm>
            <a:off x="681037" y="371475"/>
            <a:ext cx="10829925" cy="6115050"/>
          </a:xfrm>
          <a:prstGeom prst="rect">
            <a:avLst/>
          </a:prstGeom>
        </p:spPr>
      </p:pic>
    </p:spTree>
    <p:extLst>
      <p:ext uri="{BB962C8B-B14F-4D97-AF65-F5344CB8AC3E}">
        <p14:creationId xmlns:p14="http://schemas.microsoft.com/office/powerpoint/2010/main" val="6733590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76CCCF-B146-07C9-A0EE-9D97C4286696}"/>
              </a:ext>
            </a:extLst>
          </p:cNvPr>
          <p:cNvPicPr>
            <a:picLocks noChangeAspect="1"/>
          </p:cNvPicPr>
          <p:nvPr/>
        </p:nvPicPr>
        <p:blipFill>
          <a:blip r:embed="rId2"/>
          <a:stretch>
            <a:fillRect/>
          </a:stretch>
        </p:blipFill>
        <p:spPr>
          <a:xfrm>
            <a:off x="1247775" y="823912"/>
            <a:ext cx="9696450" cy="5210175"/>
          </a:xfrm>
          <a:prstGeom prst="rect">
            <a:avLst/>
          </a:prstGeom>
        </p:spPr>
      </p:pic>
    </p:spTree>
    <p:extLst>
      <p:ext uri="{BB962C8B-B14F-4D97-AF65-F5344CB8AC3E}">
        <p14:creationId xmlns:p14="http://schemas.microsoft.com/office/powerpoint/2010/main" val="5812306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A2BF6A-C567-3A44-AA96-3B4C81CCE3AE}"/>
              </a:ext>
            </a:extLst>
          </p:cNvPr>
          <p:cNvPicPr>
            <a:picLocks noChangeAspect="1"/>
          </p:cNvPicPr>
          <p:nvPr/>
        </p:nvPicPr>
        <p:blipFill>
          <a:blip r:embed="rId2"/>
          <a:stretch>
            <a:fillRect/>
          </a:stretch>
        </p:blipFill>
        <p:spPr>
          <a:xfrm>
            <a:off x="1157287" y="962025"/>
            <a:ext cx="9877425" cy="4933950"/>
          </a:xfrm>
          <a:prstGeom prst="rect">
            <a:avLst/>
          </a:prstGeom>
        </p:spPr>
      </p:pic>
    </p:spTree>
    <p:extLst>
      <p:ext uri="{BB962C8B-B14F-4D97-AF65-F5344CB8AC3E}">
        <p14:creationId xmlns:p14="http://schemas.microsoft.com/office/powerpoint/2010/main" val="1749667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87CA11-E079-4705-6C81-E0EF8F25ED18}"/>
              </a:ext>
            </a:extLst>
          </p:cNvPr>
          <p:cNvPicPr>
            <a:picLocks noChangeAspect="1"/>
          </p:cNvPicPr>
          <p:nvPr/>
        </p:nvPicPr>
        <p:blipFill>
          <a:blip r:embed="rId2"/>
          <a:stretch>
            <a:fillRect/>
          </a:stretch>
        </p:blipFill>
        <p:spPr>
          <a:xfrm>
            <a:off x="1157287" y="876300"/>
            <a:ext cx="9877425" cy="5105400"/>
          </a:xfrm>
          <a:prstGeom prst="rect">
            <a:avLst/>
          </a:prstGeom>
        </p:spPr>
      </p:pic>
    </p:spTree>
    <p:extLst>
      <p:ext uri="{BB962C8B-B14F-4D97-AF65-F5344CB8AC3E}">
        <p14:creationId xmlns:p14="http://schemas.microsoft.com/office/powerpoint/2010/main" val="432292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B5DFE-0082-DFA0-0CBD-09C0A762B224}"/>
              </a:ext>
            </a:extLst>
          </p:cNvPr>
          <p:cNvSpPr>
            <a:spLocks noGrp="1"/>
          </p:cNvSpPr>
          <p:nvPr>
            <p:ph type="title"/>
          </p:nvPr>
        </p:nvSpPr>
        <p:spPr>
          <a:xfrm>
            <a:off x="0" y="1"/>
            <a:ext cx="12192000" cy="946483"/>
          </a:xfrm>
        </p:spPr>
        <p:txBody>
          <a:bodyPr/>
          <a:lstStyle/>
          <a:p>
            <a:r>
              <a:rPr lang="en-IN" sz="4800" b="1" dirty="0">
                <a:solidFill>
                  <a:srgbClr val="FF0000"/>
                </a:solidFill>
                <a:effectLst>
                  <a:outerShdw blurRad="38100" dist="38100" dir="2700000" algn="tl">
                    <a:srgbClr val="000000">
                      <a:alpha val="43137"/>
                    </a:srgbClr>
                  </a:outerShdw>
                </a:effectLst>
              </a:rPr>
              <a:t>Stages of Business Intelligence</a:t>
            </a:r>
          </a:p>
        </p:txBody>
      </p:sp>
      <p:sp>
        <p:nvSpPr>
          <p:cNvPr id="3" name="Text Placeholder 2">
            <a:extLst>
              <a:ext uri="{FF2B5EF4-FFF2-40B4-BE49-F238E27FC236}">
                <a16:creationId xmlns:a16="http://schemas.microsoft.com/office/drawing/2014/main" id="{80019EF4-9586-BC6B-C066-348E39ADDA35}"/>
              </a:ext>
            </a:extLst>
          </p:cNvPr>
          <p:cNvSpPr>
            <a:spLocks noGrp="1"/>
          </p:cNvSpPr>
          <p:nvPr>
            <p:ph type="body" idx="1"/>
          </p:nvPr>
        </p:nvSpPr>
        <p:spPr>
          <a:xfrm>
            <a:off x="0" y="996032"/>
            <a:ext cx="12192000" cy="656305"/>
          </a:xfrm>
        </p:spPr>
        <p:txBody>
          <a:bodyPr/>
          <a:lstStyle/>
          <a:p>
            <a:r>
              <a:rPr lang="en-GB" dirty="0">
                <a:solidFill>
                  <a:schemeClr val="tx1"/>
                </a:solidFill>
              </a:rPr>
              <a:t>Business Intelligence is generally divided into four stages:</a:t>
            </a:r>
            <a:endParaRPr lang="en-IN" dirty="0">
              <a:solidFill>
                <a:schemeClr val="tx1"/>
              </a:solidFill>
            </a:endParaRPr>
          </a:p>
        </p:txBody>
      </p:sp>
      <p:graphicFrame>
        <p:nvGraphicFramePr>
          <p:cNvPr id="4" name="Diagram 3">
            <a:extLst>
              <a:ext uri="{FF2B5EF4-FFF2-40B4-BE49-F238E27FC236}">
                <a16:creationId xmlns:a16="http://schemas.microsoft.com/office/drawing/2014/main" id="{4F7AB5F4-FF28-9B8B-00C4-C9CFD6E0AFD9}"/>
              </a:ext>
            </a:extLst>
          </p:cNvPr>
          <p:cNvGraphicFramePr/>
          <p:nvPr>
            <p:extLst>
              <p:ext uri="{D42A27DB-BD31-4B8C-83A1-F6EECF244321}">
                <p14:modId xmlns:p14="http://schemas.microsoft.com/office/powerpoint/2010/main" val="2360113104"/>
              </p:ext>
            </p:extLst>
          </p:nvPr>
        </p:nvGraphicFramePr>
        <p:xfrm>
          <a:off x="0" y="1445210"/>
          <a:ext cx="12192000" cy="54127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867290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250C5-D88C-452D-3889-C772DFB8BFCF}"/>
              </a:ext>
            </a:extLst>
          </p:cNvPr>
          <p:cNvSpPr>
            <a:spLocks noGrp="1"/>
          </p:cNvSpPr>
          <p:nvPr>
            <p:ph type="title"/>
          </p:nvPr>
        </p:nvSpPr>
        <p:spPr>
          <a:xfrm>
            <a:off x="0" y="365125"/>
            <a:ext cx="12192000" cy="4477463"/>
          </a:xfrm>
        </p:spPr>
        <p:txBody>
          <a:bodyPr/>
          <a:lstStyle/>
          <a:p>
            <a:pPr marL="571500" indent="-571500" algn="just">
              <a:buFont typeface="Wingdings" panose="05000000000000000000" pitchFamily="2" charset="2"/>
              <a:buChar char="Ø"/>
            </a:pPr>
            <a:r>
              <a:rPr lang="en-IN" dirty="0"/>
              <a:t>Upgrade every month data gateway.</a:t>
            </a:r>
          </a:p>
        </p:txBody>
      </p:sp>
    </p:spTree>
    <p:extLst>
      <p:ext uri="{BB962C8B-B14F-4D97-AF65-F5344CB8AC3E}">
        <p14:creationId xmlns:p14="http://schemas.microsoft.com/office/powerpoint/2010/main" val="1297725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10FF47-4651-0F81-50F4-18F8B79264FD}"/>
              </a:ext>
            </a:extLst>
          </p:cNvPr>
          <p:cNvPicPr>
            <a:picLocks noChangeAspect="1"/>
          </p:cNvPicPr>
          <p:nvPr/>
        </p:nvPicPr>
        <p:blipFill rotWithShape="1">
          <a:blip r:embed="rId2"/>
          <a:srcRect l="8112" t="15375" r="9770" b="17006"/>
          <a:stretch/>
        </p:blipFill>
        <p:spPr>
          <a:xfrm>
            <a:off x="462572" y="671805"/>
            <a:ext cx="11079396" cy="5131836"/>
          </a:xfrm>
          <a:prstGeom prst="rect">
            <a:avLst/>
          </a:prstGeom>
        </p:spPr>
      </p:pic>
    </p:spTree>
    <p:extLst>
      <p:ext uri="{BB962C8B-B14F-4D97-AF65-F5344CB8AC3E}">
        <p14:creationId xmlns:p14="http://schemas.microsoft.com/office/powerpoint/2010/main" val="27744321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951FB6-26A1-7155-B178-E09F4F270FBE}"/>
              </a:ext>
            </a:extLst>
          </p:cNvPr>
          <p:cNvPicPr>
            <a:picLocks noChangeAspect="1"/>
          </p:cNvPicPr>
          <p:nvPr/>
        </p:nvPicPr>
        <p:blipFill rotWithShape="1">
          <a:blip r:embed="rId2"/>
          <a:srcRect l="9796" t="14422" r="17806" b="16735"/>
          <a:stretch/>
        </p:blipFill>
        <p:spPr>
          <a:xfrm>
            <a:off x="942391" y="761421"/>
            <a:ext cx="9974425" cy="5335158"/>
          </a:xfrm>
          <a:prstGeom prst="rect">
            <a:avLst/>
          </a:prstGeom>
        </p:spPr>
      </p:pic>
    </p:spTree>
    <p:extLst>
      <p:ext uri="{BB962C8B-B14F-4D97-AF65-F5344CB8AC3E}">
        <p14:creationId xmlns:p14="http://schemas.microsoft.com/office/powerpoint/2010/main" val="22059514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39F784-E898-3929-628F-D3498BE17BF6}"/>
              </a:ext>
            </a:extLst>
          </p:cNvPr>
          <p:cNvPicPr>
            <a:picLocks noChangeAspect="1"/>
          </p:cNvPicPr>
          <p:nvPr/>
        </p:nvPicPr>
        <p:blipFill rotWithShape="1">
          <a:blip r:embed="rId2"/>
          <a:srcRect l="9336" t="15238" r="18113" b="16326"/>
          <a:stretch/>
        </p:blipFill>
        <p:spPr>
          <a:xfrm>
            <a:off x="525351" y="447869"/>
            <a:ext cx="10867327" cy="5766103"/>
          </a:xfrm>
          <a:prstGeom prst="rect">
            <a:avLst/>
          </a:prstGeom>
        </p:spPr>
      </p:pic>
    </p:spTree>
    <p:extLst>
      <p:ext uri="{BB962C8B-B14F-4D97-AF65-F5344CB8AC3E}">
        <p14:creationId xmlns:p14="http://schemas.microsoft.com/office/powerpoint/2010/main" val="1652427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everage Power BI Deployment Pipelines with Premium per user licensing –  Data – Marc">
            <a:extLst>
              <a:ext uri="{FF2B5EF4-FFF2-40B4-BE49-F238E27FC236}">
                <a16:creationId xmlns:a16="http://schemas.microsoft.com/office/drawing/2014/main" id="{F5289826-8F3F-982B-9648-121EC54180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975"/>
          <a:stretch/>
        </p:blipFill>
        <p:spPr bwMode="auto">
          <a:xfrm>
            <a:off x="0" y="7938"/>
            <a:ext cx="12192000" cy="6850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9626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231B954-87B8-1312-DFB6-C370E0DB2DAD}"/>
              </a:ext>
            </a:extLst>
          </p:cNvPr>
          <p:cNvSpPr>
            <a:spLocks noGrp="1"/>
          </p:cNvSpPr>
          <p:nvPr>
            <p:ph type="body" sz="quarter" idx="3"/>
          </p:nvPr>
        </p:nvSpPr>
        <p:spPr>
          <a:xfrm>
            <a:off x="5915128" y="1"/>
            <a:ext cx="6276872" cy="914400"/>
          </a:xfrm>
        </p:spPr>
        <p:txBody>
          <a:bodyPr/>
          <a:lstStyle/>
          <a:p>
            <a:pPr algn="ctr"/>
            <a:r>
              <a:rPr lang="en-IN" dirty="0"/>
              <a:t>Collection</a:t>
            </a:r>
          </a:p>
        </p:txBody>
      </p:sp>
      <p:sp>
        <p:nvSpPr>
          <p:cNvPr id="6" name="Content Placeholder 5">
            <a:extLst>
              <a:ext uri="{FF2B5EF4-FFF2-40B4-BE49-F238E27FC236}">
                <a16:creationId xmlns:a16="http://schemas.microsoft.com/office/drawing/2014/main" id="{990B110D-D7FA-3816-D574-CAAB3B610237}"/>
              </a:ext>
            </a:extLst>
          </p:cNvPr>
          <p:cNvSpPr>
            <a:spLocks noGrp="1"/>
          </p:cNvSpPr>
          <p:nvPr>
            <p:ph sz="quarter" idx="4"/>
          </p:nvPr>
        </p:nvSpPr>
        <p:spPr>
          <a:xfrm>
            <a:off x="6279687" y="2711115"/>
            <a:ext cx="5912313" cy="2580189"/>
          </a:xfrm>
        </p:spPr>
        <p:txBody>
          <a:bodyPr/>
          <a:lstStyle/>
          <a:p>
            <a:pPr marL="0" indent="0" algn="ctr">
              <a:buNone/>
            </a:pPr>
            <a:r>
              <a:rPr lang="en-GB" dirty="0"/>
              <a:t>Data is collected either from the existing sources, such as ERP data, company database, etc., or externally through polls, forms, and others</a:t>
            </a:r>
            <a:endParaRPr lang="en-IN" dirty="0"/>
          </a:p>
        </p:txBody>
      </p:sp>
      <p:pic>
        <p:nvPicPr>
          <p:cNvPr id="8" name="Picture 7">
            <a:extLst>
              <a:ext uri="{FF2B5EF4-FFF2-40B4-BE49-F238E27FC236}">
                <a16:creationId xmlns:a16="http://schemas.microsoft.com/office/drawing/2014/main" id="{A691CD5A-37D7-CA20-5993-BDF8FE4D28C3}"/>
              </a:ext>
            </a:extLst>
          </p:cNvPr>
          <p:cNvPicPr>
            <a:picLocks noChangeAspect="1"/>
          </p:cNvPicPr>
          <p:nvPr/>
        </p:nvPicPr>
        <p:blipFill rotWithShape="1">
          <a:blip r:embed="rId2"/>
          <a:srcRect l="32500" t="48402" r="57695" b="36528"/>
          <a:stretch/>
        </p:blipFill>
        <p:spPr>
          <a:xfrm>
            <a:off x="8520879" y="1252976"/>
            <a:ext cx="1686600" cy="1458139"/>
          </a:xfrm>
          <a:prstGeom prst="rect">
            <a:avLst/>
          </a:prstGeom>
        </p:spPr>
      </p:pic>
      <p:graphicFrame>
        <p:nvGraphicFramePr>
          <p:cNvPr id="9" name="Diagram 8">
            <a:extLst>
              <a:ext uri="{FF2B5EF4-FFF2-40B4-BE49-F238E27FC236}">
                <a16:creationId xmlns:a16="http://schemas.microsoft.com/office/drawing/2014/main" id="{68BE3BE9-9E4D-E0AF-FB9F-3CBE82732D81}"/>
              </a:ext>
            </a:extLst>
          </p:cNvPr>
          <p:cNvGraphicFramePr/>
          <p:nvPr>
            <p:extLst>
              <p:ext uri="{D42A27DB-BD31-4B8C-83A1-F6EECF244321}">
                <p14:modId xmlns:p14="http://schemas.microsoft.com/office/powerpoint/2010/main" val="1918544701"/>
              </p:ext>
            </p:extLst>
          </p:nvPr>
        </p:nvGraphicFramePr>
        <p:xfrm>
          <a:off x="-172453" y="0"/>
          <a:ext cx="6396790"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507965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231B954-87B8-1312-DFB6-C370E0DB2DAD}"/>
              </a:ext>
            </a:extLst>
          </p:cNvPr>
          <p:cNvSpPr>
            <a:spLocks noGrp="1"/>
          </p:cNvSpPr>
          <p:nvPr>
            <p:ph type="body" sz="quarter" idx="3"/>
          </p:nvPr>
        </p:nvSpPr>
        <p:spPr>
          <a:xfrm>
            <a:off x="5915128" y="1"/>
            <a:ext cx="6276872" cy="914400"/>
          </a:xfrm>
        </p:spPr>
        <p:txBody>
          <a:bodyPr/>
          <a:lstStyle/>
          <a:p>
            <a:pPr algn="ctr"/>
            <a:r>
              <a:rPr lang="en-IN" dirty="0"/>
              <a:t>Data Cleansing</a:t>
            </a:r>
          </a:p>
        </p:txBody>
      </p:sp>
      <p:sp>
        <p:nvSpPr>
          <p:cNvPr id="6" name="Content Placeholder 5">
            <a:extLst>
              <a:ext uri="{FF2B5EF4-FFF2-40B4-BE49-F238E27FC236}">
                <a16:creationId xmlns:a16="http://schemas.microsoft.com/office/drawing/2014/main" id="{990B110D-D7FA-3816-D574-CAAB3B610237}"/>
              </a:ext>
            </a:extLst>
          </p:cNvPr>
          <p:cNvSpPr>
            <a:spLocks noGrp="1"/>
          </p:cNvSpPr>
          <p:nvPr>
            <p:ph sz="quarter" idx="4"/>
          </p:nvPr>
        </p:nvSpPr>
        <p:spPr>
          <a:xfrm>
            <a:off x="6279687" y="2711115"/>
            <a:ext cx="5912313" cy="2580189"/>
          </a:xfrm>
        </p:spPr>
        <p:txBody>
          <a:bodyPr/>
          <a:lstStyle/>
          <a:p>
            <a:pPr marL="0" indent="0" algn="ctr">
              <a:buNone/>
            </a:pPr>
            <a:r>
              <a:rPr lang="en-GB" dirty="0"/>
              <a:t>Identifying irrelevant parts of the data and modifying, deleting, or replacing the coarse data.</a:t>
            </a:r>
            <a:endParaRPr lang="en-IN" dirty="0"/>
          </a:p>
        </p:txBody>
      </p:sp>
      <p:graphicFrame>
        <p:nvGraphicFramePr>
          <p:cNvPr id="9" name="Diagram 8">
            <a:extLst>
              <a:ext uri="{FF2B5EF4-FFF2-40B4-BE49-F238E27FC236}">
                <a16:creationId xmlns:a16="http://schemas.microsoft.com/office/drawing/2014/main" id="{68BE3BE9-9E4D-E0AF-FB9F-3CBE82732D81}"/>
              </a:ext>
            </a:extLst>
          </p:cNvPr>
          <p:cNvGraphicFramePr/>
          <p:nvPr>
            <p:extLst>
              <p:ext uri="{D42A27DB-BD31-4B8C-83A1-F6EECF244321}">
                <p14:modId xmlns:p14="http://schemas.microsoft.com/office/powerpoint/2010/main" val="4218609984"/>
              </p:ext>
            </p:extLst>
          </p:nvPr>
        </p:nvGraphicFramePr>
        <p:xfrm>
          <a:off x="-172453" y="0"/>
          <a:ext cx="639679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D9BE472F-C0E5-CBDF-4C34-C09A2F076436}"/>
              </a:ext>
            </a:extLst>
          </p:cNvPr>
          <p:cNvPicPr>
            <a:picLocks noChangeAspect="1"/>
          </p:cNvPicPr>
          <p:nvPr/>
        </p:nvPicPr>
        <p:blipFill rotWithShape="1">
          <a:blip r:embed="rId7"/>
          <a:srcRect l="31185" t="50000" r="58026" b="37544"/>
          <a:stretch/>
        </p:blipFill>
        <p:spPr>
          <a:xfrm>
            <a:off x="8578116" y="1385636"/>
            <a:ext cx="1704873" cy="1107127"/>
          </a:xfrm>
          <a:prstGeom prst="rect">
            <a:avLst/>
          </a:prstGeom>
        </p:spPr>
      </p:pic>
    </p:spTree>
    <p:extLst>
      <p:ext uri="{BB962C8B-B14F-4D97-AF65-F5344CB8AC3E}">
        <p14:creationId xmlns:p14="http://schemas.microsoft.com/office/powerpoint/2010/main" val="4035816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231B954-87B8-1312-DFB6-C370E0DB2DAD}"/>
              </a:ext>
            </a:extLst>
          </p:cNvPr>
          <p:cNvSpPr>
            <a:spLocks noGrp="1"/>
          </p:cNvSpPr>
          <p:nvPr>
            <p:ph type="body" sz="quarter" idx="3"/>
          </p:nvPr>
        </p:nvSpPr>
        <p:spPr>
          <a:xfrm>
            <a:off x="5915128" y="1"/>
            <a:ext cx="6276872" cy="914400"/>
          </a:xfrm>
        </p:spPr>
        <p:txBody>
          <a:bodyPr/>
          <a:lstStyle/>
          <a:p>
            <a:pPr algn="ctr"/>
            <a:r>
              <a:rPr lang="en-IN" dirty="0"/>
              <a:t>Reporting/Visualization</a:t>
            </a:r>
          </a:p>
        </p:txBody>
      </p:sp>
      <p:sp>
        <p:nvSpPr>
          <p:cNvPr id="6" name="Content Placeholder 5">
            <a:extLst>
              <a:ext uri="{FF2B5EF4-FFF2-40B4-BE49-F238E27FC236}">
                <a16:creationId xmlns:a16="http://schemas.microsoft.com/office/drawing/2014/main" id="{990B110D-D7FA-3816-D574-CAAB3B610237}"/>
              </a:ext>
            </a:extLst>
          </p:cNvPr>
          <p:cNvSpPr>
            <a:spLocks noGrp="1"/>
          </p:cNvSpPr>
          <p:nvPr>
            <p:ph sz="quarter" idx="4"/>
          </p:nvPr>
        </p:nvSpPr>
        <p:spPr>
          <a:xfrm>
            <a:off x="6279687" y="3866147"/>
            <a:ext cx="5912313" cy="1425157"/>
          </a:xfrm>
        </p:spPr>
        <p:txBody>
          <a:bodyPr/>
          <a:lstStyle/>
          <a:p>
            <a:pPr marL="0" indent="0" algn="ctr">
              <a:buNone/>
            </a:pPr>
            <a:r>
              <a:rPr lang="en-GB" dirty="0"/>
              <a:t>Graphical representation of data using visual elements such as charts, graphs, tables, etc.</a:t>
            </a:r>
            <a:endParaRPr lang="en-IN" dirty="0"/>
          </a:p>
        </p:txBody>
      </p:sp>
      <p:graphicFrame>
        <p:nvGraphicFramePr>
          <p:cNvPr id="9" name="Diagram 8">
            <a:extLst>
              <a:ext uri="{FF2B5EF4-FFF2-40B4-BE49-F238E27FC236}">
                <a16:creationId xmlns:a16="http://schemas.microsoft.com/office/drawing/2014/main" id="{68BE3BE9-9E4D-E0AF-FB9F-3CBE82732D81}"/>
              </a:ext>
            </a:extLst>
          </p:cNvPr>
          <p:cNvGraphicFramePr/>
          <p:nvPr>
            <p:extLst>
              <p:ext uri="{D42A27DB-BD31-4B8C-83A1-F6EECF244321}">
                <p14:modId xmlns:p14="http://schemas.microsoft.com/office/powerpoint/2010/main" val="3880494428"/>
              </p:ext>
            </p:extLst>
          </p:nvPr>
        </p:nvGraphicFramePr>
        <p:xfrm>
          <a:off x="-172453" y="0"/>
          <a:ext cx="639679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How to Build Data Visualization Dashboards | Sigma Computing | Sigma  Computing">
            <a:extLst>
              <a:ext uri="{FF2B5EF4-FFF2-40B4-BE49-F238E27FC236}">
                <a16:creationId xmlns:a16="http://schemas.microsoft.com/office/drawing/2014/main" id="{DF1BEEA5-284A-3700-C67E-E3B43CA42FF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500" t="11096" r="12663" b="7059"/>
          <a:stretch/>
        </p:blipFill>
        <p:spPr bwMode="auto">
          <a:xfrm>
            <a:off x="7843492" y="1508483"/>
            <a:ext cx="2729352" cy="1763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66534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999</TotalTime>
  <Words>1075</Words>
  <Application>Microsoft Office PowerPoint</Application>
  <PresentationFormat>Widescreen</PresentationFormat>
  <Paragraphs>179</Paragraphs>
  <Slides>64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Arial</vt:lpstr>
      <vt:lpstr>Arial Black</vt:lpstr>
      <vt:lpstr>Calibri</vt:lpstr>
      <vt:lpstr>Calibri Light</vt:lpstr>
      <vt:lpstr>Times New Roman</vt:lpstr>
      <vt:lpstr>Wingdings</vt:lpstr>
      <vt:lpstr>Office Theme</vt:lpstr>
      <vt:lpstr>Microsoft Power BI Module 1 - Introduction to Power BI</vt:lpstr>
      <vt:lpstr>Agenda</vt:lpstr>
      <vt:lpstr>What is Business Intelligence?</vt:lpstr>
      <vt:lpstr>Business Intelligence?</vt:lpstr>
      <vt:lpstr>Stages of Business Intelligence</vt:lpstr>
      <vt:lpstr>Stages of Business Intelligence</vt:lpstr>
      <vt:lpstr>PowerPoint Presentation</vt:lpstr>
      <vt:lpstr>PowerPoint Presentation</vt:lpstr>
      <vt:lpstr>PowerPoint Presentation</vt:lpstr>
      <vt:lpstr>PowerPoint Presentation</vt:lpstr>
      <vt:lpstr>BI Use Cases</vt:lpstr>
      <vt:lpstr>BI Is everywhere!</vt:lpstr>
      <vt:lpstr>Data Semantics</vt:lpstr>
      <vt:lpstr>Data Semantics makes use of Bl for sales reporting and sales prediction dashboards.  Business Intelligence allows the company to make decisions at the right time.  BI also allows the company to discover why its sales are dropping in a particular domain and helps it understand where it needs to perform better</vt:lpstr>
      <vt:lpstr>PowerPoint Presentation</vt:lpstr>
      <vt:lpstr>BI use Cases</vt:lpstr>
      <vt:lpstr>PowerPoint Presentation</vt:lpstr>
      <vt:lpstr>Various bi tools</vt:lpstr>
      <vt:lpstr>These are the most commonly used BI tools</vt:lpstr>
      <vt:lpstr>Why power bi</vt:lpstr>
      <vt:lpstr>Why Power BI?</vt:lpstr>
      <vt:lpstr>Why Power BI?</vt:lpstr>
      <vt:lpstr>Why Power BI?</vt:lpstr>
      <vt:lpstr>Why Power BI?</vt:lpstr>
      <vt:lpstr>Why Power BI?</vt:lpstr>
      <vt:lpstr>Introduction to Power Bl</vt:lpstr>
      <vt:lpstr>Introduction to Power Bl</vt:lpstr>
      <vt:lpstr>Power Bl Components</vt:lpstr>
      <vt:lpstr>Power Bl Components</vt:lpstr>
      <vt:lpstr>Power Bl Components</vt:lpstr>
      <vt:lpstr>Power Bl Components</vt:lpstr>
      <vt:lpstr>Power Bl Components</vt:lpstr>
      <vt:lpstr>Power Bl Components</vt:lpstr>
      <vt:lpstr>Power bi Pricing</vt:lpstr>
      <vt:lpstr>Power bi Pricing</vt:lpstr>
      <vt:lpstr>Building Blocks of Power Bl</vt:lpstr>
      <vt:lpstr>Architecture of Power Bl</vt:lpstr>
      <vt:lpstr>Architecture of Power Bl</vt:lpstr>
      <vt:lpstr>Power Bl Desktop</vt:lpstr>
      <vt:lpstr>Power Bl Desktop</vt:lpstr>
      <vt:lpstr>Power Bl Desktop Installation</vt:lpstr>
      <vt:lpstr>Power Bl Desktop Installation</vt:lpstr>
      <vt:lpstr>Demo: Installing Power Bl Desktop</vt:lpstr>
      <vt:lpstr>Creating Reports in Power Bl</vt:lpstr>
      <vt:lpstr>Creating Reports in Power BI</vt:lpstr>
      <vt:lpstr>Creating Reports in Power BI</vt:lpstr>
      <vt:lpstr>Creating Reports in Power BI</vt:lpstr>
      <vt:lpstr>Creating Reports in Power BI</vt:lpstr>
      <vt:lpstr>Demo: Creating a Report in Power Bl</vt:lpstr>
      <vt:lpstr>Power Bi License 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Upgrade every month data gateway.</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dc:title>
  <dc:creator>ganesh r</dc:creator>
  <cp:lastModifiedBy>ganesh r</cp:lastModifiedBy>
  <cp:revision>3</cp:revision>
  <dcterms:created xsi:type="dcterms:W3CDTF">2023-03-25T05:17:11Z</dcterms:created>
  <dcterms:modified xsi:type="dcterms:W3CDTF">2023-10-05T14:36:23Z</dcterms:modified>
</cp:coreProperties>
</file>